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E7DDC-F038-48E0-9C7C-8C85A8075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8EAE6-FE11-4203-BD83-D38FA1EF6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AEE88-2658-4C75-97BE-DFDBBD33F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D1CF5-DC4D-41A4-914B-5CFCAF220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370547-8EA4-47EF-8AEA-4FFCA6069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4D46C9-8DCB-4262-9DA2-111948839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B04EE4-8643-469E-B496-3A602D58D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2ED0C-237C-4D37-B9D1-2D8D4B74C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BDCD4-4067-4ABC-A512-AC7A84C47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0DE07-187B-4A5E-96CA-743B8BD6A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5D0DE-C6FF-4E1B-8BCC-7A5D5025B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152422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某市后勤基建处工作总结和工作要点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总结过去工作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促进交流合作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对过去一段时间内的工作进行全面梳理和总结，明确工作成果和不足。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基于过去工作的经验和教训，提出未来工作的目标和计划，为后勤基建处的持续发展提供指导。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通过工作总结和要点的汇报，加强与上级部门、同事之间的沟通和交流，共同推动后勤基建工作的发展。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本次工作总结涵盖过去一年的工作成果和不足，以及未来一年的工作计划和目标。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包括后勤基建处的日常管理、基础设施建设、维修维护、物资采购等方面的工作。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涉及后勤基建处的全体工作人员，以及与后勤基建工作相关的其他部门和人员。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总体进度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重点项目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难点问题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基建项目完成情况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重点推进的XX大型基建项目，已完成主体工程，进入装修和设备安装阶段，预计年底前可投入使用。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针对项目推进过程中出现的难点问题，积极协调相关部门和单位，寻求解决方案，确保项目顺利推进。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本年度基建项目整体进展顺利，按照计划逐步推进，大部分项目已完成或进入收尾阶段。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本年度基建项目预算执行情况良好，各项支出严格按照预算批复执行，无超支现象。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500" r="3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加强资金监管，实行专款专用，确保资金安全；同时，优化支付流程，提高资金使用效率。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在项目推进过程中，注重成本控制，通过合理采购、精细化管理等方式降低项目成本。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资金使用和管理情况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后勤基建处内部团队协作紧密，各部门之间沟通顺畅，形成了良好的工作氛围。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积极与相关部门和单位沟通协调，争取政策和资金支持，为项目推进提供了有力保障。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建立定期汇报和信息共享机制，确保项目进展情况和重要信息能够及时传达给相关领导和部门。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团队协作和沟通情况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项目进度不均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部分项目进度较慢，存在拖延现象，需进一步加强项目管理和督导。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资金使用效率有待提高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部分项目资金使用效率不高，存在浪费现象，需进一步优化资金管理和使用流程。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团队协作有待加强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部分团队成员协作意识不强，存在推诿扯皮现象，需进一步加强团队建设和培训。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制定详细的工作计划和时间表，确保各项工作按时完成。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根据实际情况调整工作目标和任务，确保工作的高效性和实用性。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加强与相关部门的沟通和协调，确保工作目标的顺利实现。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明确工作目标和任务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建立健全的项目管理制度和流程，确保项目的顺利进行。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加强项目进度的跟踪和监控，及时发现和解决问题。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强化项目风险管理，制定应对措施，降低项目风险。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加强项目管理和监督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建立健全的资金管理制度和流程，确保资金的安全和合规性。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优化资金审批和支付流程，提高资金使用效率。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加强资金监管和审计，防止资金挪用和浪费。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优化资金使用和管理流程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https://d.book118.com/276115242241010033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2024-09-02T20:01:18.953</cp:lastPrinted>
  <dcterms:created xsi:type="dcterms:W3CDTF">2024-09-02T12:01:18Z</dcterms:created>
  <dcterms:modified xsi:type="dcterms:W3CDTF">2024-09-02T12:01:21Z</dcterms:modified>
</cp:coreProperties>
</file>