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EAE9A-F312-471C-88DF-9DF4AC61A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B03F0-8BEA-46E2-A8BA-2D3519AE3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C9103-B560-41AC-95CA-57DF1BA3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72E3B-80AB-40BE-A0A4-8346B26AC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EA76B4-590E-4FAD-BC0E-0CC9F8669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85152-33A7-44F3-B678-E85DDFBF3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C0C43-6FAD-4C30-BEA3-E00F92B62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77B74-7AA0-4222-819D-67EE88645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B61E6-EF21-4E82-9468-C0829DA84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5468B-FF80-4FFB-9122-EBD703A02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0B67D-43FC-4461-A936-20894B09F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20231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离婚协议书的保密协议和解除方式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保密协议概述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保密协议的核心内容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解除保密协议的方式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保密协议与离婚协议书的关系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保密协议的争议解决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保密协议概述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保密协议的作用在于保护离婚双方当事人的隐私和权益，避免因为离婚协议的公开而给双方带来不必要的麻烦和损失。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保密协议是指离婚双方当事人在协议中约定，对协议内容、财产分割、子女抚养等问题进行保密，不得向外界透露的条款。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离婚协议中可能涉及个人隐私和敏感信息，保密协议能够确保这些信息不被泄露。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维护家庭和谐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避免不必要的纠纷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保密协议有助于减少家庭内部矛盾和外部干扰，维护家庭和谐。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保密协议能够避免因为离婚协议的公开而引发的财产、子女抚养等问题的纠纷。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保密协议的重要性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保密协议必须符合法律法规的规定，否则可能被视为无效。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保密协议应当是双方自愿达成的，任何一方不得强迫另一方签订。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保密协议应当明确具体的保密内容和期限，以便于执行和监督。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明确具体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保密协议的法律效力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保密协议的核心内容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离婚双方的个人隐私信息，如身份证号、住址、电话号码等。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离婚过程中涉及的律师、调解员等第三方的相关信息。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离婚协议书中的所有内容，包括但不限于财产分割、子女抚养、探视权等。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保密信息的范围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保密期限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保密期限一般根据具体情况而定，可以是数年或者永久保密。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在保密期限内，离婚双方必须严格遵守保密义务，不得向任何第三方透露保密信息。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离婚双方应妥善保管离婚协议书，防止泄密。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若发现保密信息泄露或可能泄露，应及时通知对方，并采取必要措施防止损失扩大。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离婚双方应对因违反保密义务给对方造成的损失承担赔偿责任。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保密义务与责任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若一方违反保密协议，应向对方支付违约金，并承担因此造成的全部损失。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若因违反保密协议涉及侵权行为，违约方应承担相应的法律责任，包括停止侵权、赔偿损失等。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若因违反保密协议给对方造成名誉损害等不良影响，违约方应公开道歉并消除影响。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违约责任与赔偿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解除保密协议的方式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保密协议中通常会约定保密期限，一旦保密期限届满，协议自然解除。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在保密期限到期前，双方应当遵守协议约定的保密义务，不得擅自泄露保密信息。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协议到期自然解除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在保密期限内，如果双方协商一致，可以提前解除保密协议。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双方应当就解除保密协议的具体事项进行充分协商，并签署书面协议予以确认。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双方协商一致解除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如果一方违反保密协议的约定，泄露了保密信息，另一方有权要求解除保密协议。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解除保密协议后，违约方应当承担相应的法律责任，包括赔偿损失等。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一方违约导致解除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https://d.book118.com/276120231024010043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2024-09-10T22:57:50.405</cp:lastPrinted>
  <dcterms:created xsi:type="dcterms:W3CDTF">2024-09-10T14:57:50Z</dcterms:created>
  <dcterms:modified xsi:type="dcterms:W3CDTF">2024-09-10T14:57:52Z</dcterms:modified>
</cp:coreProperties>
</file>