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292576-5B85-4567-9337-A6527A4416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0FEC2-4B07-40E7-9521-3B04EB8FBF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32C981-8734-42FC-B3EC-9340FAC89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D63C62-169C-47B9-8E38-67B75C684A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C4A61F-701E-46DD-B215-2C52D3D599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F7D93B-8478-4069-95C1-F17C8BD7FD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E43E31-5AD8-402F-8ADF-D8B766C814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7BD907-20D2-4BA5-8808-0AE92DC4E3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65924B-8130-4544-AC06-F76E0A8B01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4A5B7E-4EFC-4D71-8A45-D4D03715A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B63921-BBF4-4C26-858A-914723D2D5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12105320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介绍护理专业的ppt大纲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护理专业概述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护理专业的课程设置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护理专业的职业前景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护理专业的优秀人物和案例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护理专业概述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188" r="24188"/>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护理专业是一个为人类健康服务的专业，主要职责是提供高质量的护理服务，包括预防疾病、照顾患者、促进康复等。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专业是一个涉及医学、护理学、心理学等多个学科领域的专业。其主要职责包括预防疾病、照顾患者、促进康复等，需要掌握专业的医学知识和护理技能，能够独立处理各种临床问题，为患者提供全面、专业的护理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护理专业的定义和职责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护理专业经历了从传统护理到现代护理的转变，目前正朝着专业化、规范化的方向发展。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专业的发展历史悠久，从最初的家庭护理到医疗机构的兴起，再到现代的专业化护理，经历了漫长的演变过程。随着医学技术的不断进步和人们对健康需求的不断提高，护理专业也在不断发展和完善，逐渐走向专业化、规范化的道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护理专业的历史和发展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护理专业对于维护人类健康、促进社会进步具有重要意义。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专业在维护人类健康、促进社会进步方面发挥着重要作用。高质量的护理服务能够有效地提高患者的治疗效果和生活质量，减轻家庭和社会的负担。同时，护理专业的发展也推动了医学技术的进步和社会的文明进步，对于建设健康中国、提高全民健康水平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护理专业的价值和意义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护理专业的课程设置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基础医学知识是护理专业的基础，包括解剖学、生理学、病理学、药理学等方面的知识。这些知识有助于护理人员了解人体的正常生理状态和疾病的发生发展过程，为后续的护理工作提供理论基础。</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总结词：基础医学知识是护理专业的基础，为护理人员提供必要的医学理论基础。</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基础医学知识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护理技能和操作是护理专业的核心内容，包括基础护理技能、急救技能、康复护理技能等。这些技能是护理人员在临床工作中必须掌握的基本技能，能够帮助他们有效地照顾患者，提高患者的生存率和康复率。</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总结词：护理技能和操作是护理专业的核心，是护理人员在临床实践中必须掌握的基本技能。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护理技能和操作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护理心理学知识是护理专业的重要组成部分，包括心理学基础、心理评估与干预等方面的知识。这些知识有助于护理人员了解患者的心理状态和需求，为患者提供更好的心理护理和支持。</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总结词：护理心理学知识能够提升护理人员对患者心理状态的理解和处理能力，为患者提供更好的心理护理。</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4031" r="24031"/>
          <a:stretch>
            <a:fillRect/>
          </a:stretch>
        </p:blipFill>
        <p:spPr>
          <a:xfrm>
            <a:off x="7803289" y="1299241"/>
            <a:ext cx="3679823"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护理心理学知识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护理伦理和法律知识是护理专业的重要内容，包括医学伦理学、卫生法律法规等方面的知识。这些知识有助于护理人员了解职业道德规范和法律法规要求，为他们在临床实践中提供指导和约束。</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总结词：护理伦理和法律知识能够强化护理人员的职业道德意识和法律意识，确保临床实践的合法性和规范性。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护理伦理和法律知识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https://d.book118.com/276121053202010101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2024-09-26T06:57:36.750</cp:lastPrinted>
  <dcterms:created xsi:type="dcterms:W3CDTF">2024-09-25T22:57:36Z</dcterms:created>
  <dcterms:modified xsi:type="dcterms:W3CDTF">2024-09-25T22:57:38Z</dcterms:modified>
</cp:coreProperties>
</file>