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8F1A69-24DB-4202-84AD-F06E74ECC6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FEF3B-87C4-4713-BA5A-5E4F7B7C5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C0F0-C691-4CE6-8EF5-43EDCBB78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62A6A-597D-4DB5-8867-619DAE64F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3A41B-14A6-46E0-9434-09E2B8B45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CE947-FB1D-435A-907E-E7B37B8C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1487A8-BDFA-442B-8917-87D1F62B6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DEB7B3-9C11-4A7B-8274-1E9E423B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0B241-5E96-43BD-8960-D28B97625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974BC-9013-4207-AC4E-F7517527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45B98-8B9B-48BE-8BF1-9E507B6F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C9A8-D8B9-48CC-A34A-6AFFDD71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3911BC0-DF16-4C94-ACDA-A79095FBDB4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CBFE56B-D6E6-49C3-8D2C-A421794BA46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21110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美丽无限：妇女节主题班会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美丽无限：妇女节主题班会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女性的情感与人际关系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女性的智慧与未来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美丽无限：妇女节主题班会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主题介绍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了解妇女节的历史渊源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国际妇女节起源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分享本次班会的目标和内容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本次班会的主题和目的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探讨妇女节的重要意义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妇女节的意义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女性在不同领域的成就和贡献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回顾女性在科技、文化、政治等领域的杰出表现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妇女的力量如何推动社会进步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分析女性对社会进步的推动作用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女性在社会发展中的重要性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探讨女性在社会中的不可或缺之处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女性平权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探讨性别平等对社会的意义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性别平等的重要性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反思当前社会中存在的性别歧视现象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当前社会性别歧视的现状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提倡性别平等的理念和行动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倡导性别平等的意义和措施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女性自我提升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女性的自我认知和提升对个人和社会发展至关重要。平衡事业和家庭，实现人生目标是每位女性的追求。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常见妇科疾病预防和保健知识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提供预防妇科疾病的健康知识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女性健康生活方式指南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分享女性保持健康的生活方式建议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妇女健康的重要性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关注妇女健康问题的重要性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妇女的美丽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探讨美丽的内在和外在表现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真正的美丽是内外兼修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提供提升自信和美丽的方法和建议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如何让自己更加自信和美丽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分享女性独特的魅力和展现方式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女性的魅力来源和展现方式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女性的情感与人际关系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感恩女性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对于女性的感恩之情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女性朋友关系的重要性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如何在人际关系中体现女性的温暖和包容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爱与被爱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自爱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女性如何学会爱自己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探讨女性对于爱的理解和追求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爱情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如何建立健康的爱情关系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https://d.book118.com/276121110001010102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美丽无限：妇女节主题班会</vt:lpstr>
      <vt:lpstr>目录</vt:lpstr>
      <vt:lpstr>第1章 美丽无限：妇女节主题班会</vt:lpstr>
      <vt:lpstr>主题介绍</vt:lpstr>
      <vt:lpstr>妇女的力量</vt:lpstr>
      <vt:lpstr>女性平权</vt:lpstr>
      <vt:lpstr> </vt:lpstr>
      <vt:lpstr>女性健康</vt:lpstr>
      <vt:lpstr>妇女的美丽</vt:lpstr>
      <vt:lpstr>第2章 女性的情感与人际关系</vt:lpstr>
      <vt:lpstr>感恩女性</vt:lpstr>
      <vt:lpstr>爱与被爱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2024-09-26T16:50:16.865</cp:lastPrinted>
  <dcterms:created xsi:type="dcterms:W3CDTF">2024-09-26T08:50:16Z</dcterms:created>
  <dcterms:modified xsi:type="dcterms:W3CDTF">2024-09-26T08:50:18Z</dcterms:modified>
</cp:coreProperties>
</file>