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F4388-563C-4F30-B944-8EFDD65E4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10F39-6C44-4363-9916-02557D36E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45E43-55B5-4EE4-A7B5-514FBA0D9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9B072-4DB0-4D44-86EA-EA69263CB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FECB0-2939-4D45-9196-372A4FB80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B793D3-FF89-4424-909C-7DBFDE110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6BC2AE-BB57-45DD-8102-802C110B8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F8F6E-5C7F-4925-B8FF-E2A223CD3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293A1-6487-41DB-BC74-BC1F4DD87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EAB27-B5CB-43A1-8A1A-4A5E30EDD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8CCB2-7CB3-4927-8525-95E7A0E8E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2202204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海洋食物链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海洋食物链概述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海洋食物链的层级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不同海洋环境的食物链特点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人类活动对海洋食物链的影响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保护海洋生态系统的意义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海洋食物链概述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定义与组成</a:t>
            </a:r>
            <a:endParaRPr lang="zh-CN" altLang="en-US"/>
          </a:p>
        </p:txBody>
      </p:sp>
      <p:sp>
        <p:nvSpPr>
          <p:cNvPr id="10489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定义：海洋食物链是指海洋生态系统中，不同生物之间由于捕食与被捕食关系而形成的相互联系、相互依存的链条结构。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组成：海洋食物链通常由生产者、消费者和分解者三个营养级组成，其中生产者主要是指浮游植物和底栖植物，消费者则包括各级海洋动物。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特点：海洋食物链具有复杂的层次结构，从最基层的浮游植物到最高级的捕食者，形成了多级的食物链关系。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作用：海洋食物链在维持海洋生态平衡、物质循环和能量流动等方面发挥着重要作用。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食物链的作用</a:t>
            </a:r>
            <a:endParaRPr lang="zh-CN" altLang="en-US"/>
          </a:p>
        </p:txBody>
      </p:sp>
      <p:sp>
        <p:nvSpPr>
          <p:cNvPr id="10490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维持生态平衡：食物链是生态系统中的重要组成部分，通过捕食与被捕食的关系，实现了物质和能量的循环流动，维持了生态平衡。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生物多样性保护：食物链中的生物种类繁多，相互依存，保护食物链也就是保护了生物多样性。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促进物质循环：食物链中的生物通过摄取食物和排泄等方式，实现了物质的循环利用，对地球的物质循环起着重要作用。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调节生态平衡：食物链中的生物通过捕食与被捕食的关系，对生态环境的变化起到调节作用，有助于维持生态系统的稳定性。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食物链的复杂性</a:t>
            </a:r>
            <a:endParaRPr lang="zh-CN" altLang="en-US"/>
          </a:p>
        </p:txBody>
      </p:sp>
      <p:sp>
        <p:nvSpPr>
          <p:cNvPr id="10490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海洋食物链的构成：从浮游生物到顶级掠食者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食物链的相互作用：生物之间的捕食与被捕食关系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食物链的稳定性：关键物种对整个生态系统的贡献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食物链的动态变化：环境变化对食物链的影响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海洋食物链的层级</a:t>
            </a:r>
            <a:endParaRPr lang="zh-CN" altLang="en-US"/>
          </a:p>
        </p:txBody>
      </p:sp>
      <p:sp>
        <p:nvSpPr>
          <p:cNvPr id="104912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生产者</a:t>
            </a:r>
            <a:endParaRPr lang="zh-CN" altLang="en-US"/>
          </a:p>
        </p:txBody>
      </p:sp>
      <p:sp>
        <p:nvSpPr>
          <p:cNvPr id="10491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定义：生产者是指能够利用无机物合成有机物的生物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举例：海藻、浮游植物等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影响：生产者的数量和生产力直接影响着整个海洋生态系统的稳定和繁荣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作用：生产者在海洋食物链中占据基础地位，为其他生物提供食物和能量来源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初级消费者</a:t>
            </a:r>
            <a:endParaRPr lang="zh-CN" altLang="en-US"/>
          </a:p>
        </p:txBody>
      </p:sp>
      <p:sp>
        <p:nvSpPr>
          <p:cNvPr id="104925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代表生物：海豚、鱼类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定义：以浮游植物为食的动物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影响：维持海洋生态平衡，促进能量流动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重要性：为更高层次的消费者提供食物和能量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次级消费者</a:t>
            </a:r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定义：次级消费者是指以初级消费者为食的动物。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特点：次级消费者通常比初级消费者更大、更强壮，具有更强的生存能力和繁殖能力。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作用：次级消费者在食物链中起到重要的平衡作用，能够控制初级消费者的数量，维护生态平衡。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举例：海洋中的鲨鱼、海豚等都是次级消费者。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顶级捕食者</a:t>
            </a:r>
            <a:endParaRPr lang="zh-CN" altLang="en-US"/>
          </a:p>
        </p:txBody>
      </p:sp>
      <p:sp>
        <p:nvSpPr>
          <p:cNvPr id="10493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介绍顶级捕食者在海洋食物链中的位置和作用。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介绍顶级捕食者的种类和特点。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介绍顶级捕食者与其他生物的相互关系。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介绍顶级捕食者对整个生态系统的影响。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不同海洋环境的食物链特点</a:t>
            </a:r>
            <a:endParaRPr lang="zh-CN" altLang="en-US"/>
          </a:p>
        </p:txBody>
      </p:sp>
      <p:sp>
        <p:nvSpPr>
          <p:cNvPr id="104942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浅海区</a:t>
            </a:r>
            <a:endParaRPr lang="zh-CN" altLang="en-US"/>
          </a:p>
        </p:txBody>
      </p:sp>
      <p:sp>
        <p:nvSpPr>
          <p:cNvPr id="10494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定义：浅海区是指靠近海岸线的海域，水深较浅，光照充足，生物多样性丰富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食物链特点：浅海区食物链通常由浮游植物、浮游动物、小鱼、虾类等组成，能量流动较为简单，物质循环较快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代表性生物：贝类、海螺、海星、海胆等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环境影响：浅海区的环境变化会对食物链产生影响，如污染、过度捕捞等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https://d.book118.com/276122022045010031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海洋食物链</vt:lpstr>
      <vt:lpstr>目录</vt:lpstr>
      <vt:lpstr>海洋食物链概述</vt:lpstr>
      <vt:lpstr>定义与组成</vt:lpstr>
      <vt:lpstr>食物链的作用</vt:lpstr>
      <vt:lpstr>食物链的复杂性</vt:lpstr>
      <vt:lpstr>海洋食物链的层级</vt:lpstr>
      <vt:lpstr>生产者</vt:lpstr>
      <vt:lpstr>初级消费者</vt:lpstr>
      <vt:lpstr>次级消费者</vt:lpstr>
      <vt:lpstr>顶级捕食者</vt:lpstr>
      <vt:lpstr>不同海洋环境的食物链特点</vt:lpstr>
      <vt:lpstr>浅海区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2024-08-29T16:57:53.363</cp:lastPrinted>
  <dcterms:created xsi:type="dcterms:W3CDTF">2024-08-29T08:57:53Z</dcterms:created>
  <dcterms:modified xsi:type="dcterms:W3CDTF">2024-08-29T08:57:55Z</dcterms:modified>
</cp:coreProperties>
</file>