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3B0BD-2312-40CC-9E5F-AB8816354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5620E-5627-4EE3-BAEF-8980B6D3A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B9739-2842-4D93-8154-92B128A89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4F029-4C9D-49DE-BA13-1353F2134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490E9A-A495-4F78-BCB5-D4656BD9C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92D60-9229-4728-975D-73D7E3AAB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6C803-C181-41C6-8977-3AE3AE023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394EC-24CE-473C-B61D-4F206B46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055D0-BC1E-4EFC-B131-18792C1C5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851DB-C9B1-4EC3-AB4C-4D301BF6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8B1C9-96ED-4EB8-A2C6-999AC3E77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2224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流感严防不可掉以轻心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流感概述与危害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治疗手段与药物选择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并发症防范与处理措施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总结：全民参与，共同抗击流感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流感概述与危害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流感是一种由流感病毒引起的急性呼吸道传染病，具有高度的传染性和变异性。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根据病毒类型，流感可分为A、B、C三种类型，其中A型病毒变异能力强，易引起大规模流行。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流感病毒具有包膜，对乙醚、氯仿等有机溶剂敏感，对紫外线和热敏感，56℃加热30分钟或煮沸（100℃）2分钟以上可灭活。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流感主要通过飞沫传播，也可通过接触被污染的手、日常用具等间接传播。人群普遍易感，病后有一定的免疫力，但维持的时间不长，病毒不断发生变异，可引起反复感染发病。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流感病毒特点与传播途径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流感可引起高热、头痛、乏力、咳嗽、全身肌肉酸痛等严重症状，对个人的身体健康和日常生活造成严重影响。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流感具有高度的传染性和快速传播的特点，一旦爆发，可引起大规模的人群感染，对社会稳定和经济发展造成严重影响。同时，流感的防控和治疗需要投入大量的人力、物力和财力，给社会带来沉重的负担。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流感对个人和社会影响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经常洗手，特别是在接触公共物品后，要使用肥皂和流动水彻底清洁双手。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保持良好个人卫生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708" b="18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833" b="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尽量减少用手触摸眼睛、鼻子和嘴巴，以降低病毒进入体内的风险。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咳嗽或打喷嚏时，用纸巾或肘部遮住口鼻，避免直接用手遮挡。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注意公共卫生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避免触摸公共物品的表面，如门把手、电梯按钮等，接触后要及时洗手。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在流感高发期，尽量减少前往人群密集场所，保持至少1米的社交距离。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在公共场所，尤其是在无法保持社交距离的情况下，佩戴口罩可以有效减少病毒传播。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流感疫苗能够增强人体免疫力，降低感染和传播的风险，减轻流感症状。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625" b="10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125" b="12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疫苗保护作用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流感疫苗适用于所有年龄段的人群，特别是孕妇、老年人、儿童、慢性病患者等高危人群。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通常建议在流感高发期前进行疫苗接种，以便在体内形成有效的免疫保护。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疫苗接种重要性及适用人群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流感症状与普通感冒相似，但流感症状更严重，持续时间更长，且易出现并发症。若出现上述症状，应高度警惕流感的可能。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流感患者通常会出现高热，体温可达39-40℃，伴有畏寒、寒战。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如咳嗽、喉咙痛、鼻塞、流涕等，严重时可出现呼吸困难。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包括头痛、肌肉疼痛、乏力、食欲减退等，部分患者还会出现恶心、呕吐和腹泻等消化道症状。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流感症状表现及识别技巧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就医时机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一旦出现流感症状，尤其是高热持续不退、咳嗽加重、呼吸困难等，应立即就医。此外，对于老年人、儿童、孕妇及有基础疾病等高危人群，更应尽早就医。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就诊流程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首先到发热门诊就诊，医生会根据患者症状进行初步诊断。如需进一步确诊，医生会安排实验室检测。确诊后，患者应遵医嘱进行治疗和隔离。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就医时机选择和就诊流程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https://d.book118.com/276122242120010040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2024-09-06T22:03:22.425</cp:lastPrinted>
  <dcterms:created xsi:type="dcterms:W3CDTF">2024-09-06T14:03:22Z</dcterms:created>
  <dcterms:modified xsi:type="dcterms:W3CDTF">2024-09-06T14:03:24Z</dcterms:modified>
</cp:coreProperties>
</file>