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7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3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F2F24-4B34-4AE7-9B73-51C825B9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55483-7EC8-4DFC-8E29-02CBFADC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4E6C5-48B0-4110-A029-55F2A70CD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4E20C-C429-4492-BF52-0B049F83B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0E713-C5FC-4989-B969-04474B3D0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2B2B9-D22B-43B6-A4DC-ECF38F2A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7761D5-9220-41DB-8404-B62DDE3C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76CAC-6C77-4F53-A533-2B1D8DF33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AD792-FA3D-4199-8F79-DBF729980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D3828-0EFB-4FC1-BE17-3538F7BDE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44FAB-BC41-4EBA-B231-89C695B7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66" r:id="rId2"/>
    <p:sldLayoutId id="2147485767" r:id="rId3"/>
    <p:sldLayoutId id="2147485768" r:id="rId4"/>
    <p:sldLayoutId id="2147485769" r:id="rId5"/>
    <p:sldLayoutId id="2147485770" r:id="rId6"/>
    <p:sldLayoutId id="2147485771" r:id="rId7"/>
    <p:sldLayoutId id="2147485772" r:id="rId8"/>
    <p:sldLayoutId id="2147485773" r:id="rId9"/>
    <p:sldLayoutId id="2147485774" r:id="rId10"/>
    <p:sldLayoutId id="21474857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23052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2024绿色低碳转型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绿色低碳转型的背景和意义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绿色低碳转型的关键领域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绿色低碳转型的实践和案例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绿色低碳转型的挑战和机遇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绿色低碳转型的未来展望和发展建议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https://d.book118.com/276123052140010035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2024绿色低碳转型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2024-09-05T11:50:02.382</cp:lastPrinted>
  <dcterms:created xsi:type="dcterms:W3CDTF">2024-09-05T03:50:02Z</dcterms:created>
  <dcterms:modified xsi:type="dcterms:W3CDTF">2024-09-05T03:50:05Z</dcterms:modified>
</cp:coreProperties>
</file>