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 id="2147483679" r:id="rId3"/>
    <p:sldMasterId id="2147483682"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1"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tags" Target="tags/tag5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074" name="页眉占位符 1"/>
          <p:cNvSpPr>
            <a:spLocks noGrp="1"/>
          </p:cNvSpPr>
          <p:nvPr>
            <p:ph type="hdr" sz="quarter"/>
          </p:nvPr>
        </p:nvSpPr>
        <p:spPr>
          <a:xfrm>
            <a:off x="0" y="0"/>
            <a:ext cx="2971800" cy="458788"/>
          </a:xfrm>
          <a:prstGeom prst="rect">
            <a:avLst/>
          </a:prstGeom>
          <a:noFill/>
          <a:ln w="9525">
            <a:noFill/>
          </a:ln>
        </p:spPr>
        <p:txBody>
          <a:bodyPr/>
          <a:lstStyle/>
          <a:p>
            <a:pPr lvl="0" fontAlgn="base"/>
            <a:endParaRPr lang="zh-CN" altLang="en-US" b="0" strike="noStrike" noProof="1"/>
          </a:p>
        </p:txBody>
      </p:sp>
      <p:sp>
        <p:nvSpPr>
          <p:cNvPr id="3075" name="日期占位符 2"/>
          <p:cNvSpPr>
            <a:spLocks noGrp="1"/>
          </p:cNvSpPr>
          <p:nvPr>
            <p:ph type="dt" idx="1"/>
          </p:nvPr>
        </p:nvSpPr>
        <p:spPr>
          <a:xfrm>
            <a:off x="3884613" y="0"/>
            <a:ext cx="2971800" cy="458788"/>
          </a:xfrm>
          <a:prstGeom prst="rect">
            <a:avLst/>
          </a:prstGeom>
          <a:noFill/>
          <a:ln w="9525">
            <a:noFill/>
          </a:ln>
        </p:spPr>
        <p:txBody>
          <a:bodyPr/>
          <a:lstStyle/>
          <a:p>
            <a:pPr lvl="0" fontAlgn="base"/>
            <a:fld id="{BB962C8B-B14F-4D97-AF65-F5344CB8AC3E}" type="datetime1">
              <a:rPr lang="zh-CN" altLang="en-US" b="0" strike="noStrike" noProof="1">
                <a:latin typeface="Arial" pitchFamily="34" charset="0"/>
                <a:ea typeface="宋体" panose="02010600030101010101" pitchFamily="2" charset="-122"/>
                <a:cs typeface="+mn-cs"/>
              </a:rPr>
              <a:t/>
            </a:fld>
            <a:endParaRPr lang="zh-CN" altLang="en-US" b="0" strike="noStrike" noProof="1"/>
          </a:p>
        </p:txBody>
      </p:sp>
      <p:sp>
        <p:nvSpPr>
          <p:cNvPr id="5124" name="幻灯片图像占位符 3"/>
          <p:cNvSpPr>
            <a:spLocks noGrp="1" noRot="1" noChangeAspect="1"/>
          </p:cNvSpPr>
          <p:nvPr>
            <p:ph type="sldImg" idx="2"/>
          </p:nvPr>
        </p:nvSpPr>
        <p:spPr>
          <a:xfrm>
            <a:off x="685800" y="1143000"/>
            <a:ext cx="5486400" cy="3086100"/>
          </a:xfrm>
          <a:prstGeom prst="rect">
            <a:avLst/>
          </a:prstGeom>
          <a:noFill/>
          <a:ln w="9525">
            <a:noFill/>
          </a:ln>
        </p:spPr>
      </p:sp>
      <p:sp>
        <p:nvSpPr>
          <p:cNvPr id="5125" name="备注占位符 4"/>
          <p:cNvSpPr>
            <a:spLocks noGrp="1" noRot="1" noChangeAspect="1"/>
          </p:cNvSpPr>
          <p:nvPr/>
        </p:nvSpPr>
        <p:spPr>
          <a:xfrm>
            <a:off x="685800" y="4400550"/>
            <a:ext cx="5486400" cy="3600450"/>
          </a:xfrm>
          <a:prstGeom prst="rect">
            <a:avLst/>
          </a:prstGeom>
          <a:noFill/>
          <a:ln w="9525">
            <a:noFill/>
          </a:ln>
        </p:spPr>
        <p:txBody>
          <a:bodyPr anchor="ctr" anchorCtr="0"/>
          <a:lstStyle/>
          <a:p>
            <a:pPr lvl="0" indent="0"/>
            <a:r>
              <a:rPr lang="zh-CN" altLang="en-US" b="0"/>
              <a:t>单击此处编辑母版文本样式</a:t>
            </a:r>
            <a:endParaRPr lang="zh-CN" altLang="en-US" b="0"/>
          </a:p>
          <a:p>
            <a:pPr lvl="1" indent="0"/>
            <a:r>
              <a:rPr lang="zh-CN" altLang="en-US" b="0">
                <a:ea typeface="宋体" panose="02010600030101010101" pitchFamily="2" charset="-122"/>
              </a:rPr>
              <a:t>第二级</a:t>
            </a:r>
            <a:endParaRPr lang="zh-CN" altLang="en-US" b="0">
              <a:ea typeface="宋体" panose="02010600030101010101" pitchFamily="2" charset="-122"/>
            </a:endParaRPr>
          </a:p>
          <a:p>
            <a:pPr lvl="2" indent="0"/>
            <a:r>
              <a:rPr lang="zh-CN" altLang="en-US" b="0">
                <a:ea typeface="宋体" panose="02010600030101010101" pitchFamily="2" charset="-122"/>
              </a:rPr>
              <a:t>第三级</a:t>
            </a:r>
            <a:endParaRPr lang="zh-CN" altLang="en-US" b="0">
              <a:ea typeface="宋体" panose="02010600030101010101" pitchFamily="2" charset="-122"/>
            </a:endParaRPr>
          </a:p>
          <a:p>
            <a:pPr lvl="3" indent="0"/>
            <a:r>
              <a:rPr lang="zh-CN" altLang="en-US" b="0">
                <a:ea typeface="宋体" panose="02010600030101010101" pitchFamily="2" charset="-122"/>
              </a:rPr>
              <a:t>第四级</a:t>
            </a:r>
            <a:endParaRPr lang="zh-CN" altLang="en-US" b="0">
              <a:ea typeface="宋体" panose="02010600030101010101" pitchFamily="2" charset="-122"/>
            </a:endParaRPr>
          </a:p>
          <a:p>
            <a:pPr lvl="4" indent="0"/>
            <a:r>
              <a:rPr lang="zh-CN" altLang="en-US" b="0">
                <a:ea typeface="宋体" panose="02010600030101010101" pitchFamily="2" charset="-122"/>
              </a:rPr>
              <a:t>第五级</a:t>
            </a:r>
            <a:endParaRPr lang="zh-CN" altLang="en-US" b="0">
              <a:ea typeface="宋体" panose="02010600030101010101" pitchFamily="2" charset="-122"/>
            </a:endParaRPr>
          </a:p>
        </p:txBody>
      </p:sp>
      <p:sp>
        <p:nvSpPr>
          <p:cNvPr id="3078" name="页脚占位符 5"/>
          <p:cNvSpPr>
            <a:spLocks noGrp="1"/>
          </p:cNvSpPr>
          <p:nvPr>
            <p:ph type="ftr" sz="quarter" idx="3"/>
          </p:nvPr>
        </p:nvSpPr>
        <p:spPr>
          <a:xfrm>
            <a:off x="0" y="8685213"/>
            <a:ext cx="2971800" cy="458788"/>
          </a:xfrm>
          <a:prstGeom prst="rect">
            <a:avLst/>
          </a:prstGeom>
          <a:noFill/>
          <a:ln w="9525">
            <a:noFill/>
          </a:ln>
        </p:spPr>
        <p:txBody>
          <a:bodyPr anchor="b"/>
          <a:lstStyle/>
          <a:p>
            <a:pPr lvl="0" fontAlgn="base"/>
            <a:endParaRPr lang="zh-CN" altLang="en-US" b="0" strike="noStrike" noProof="1"/>
          </a:p>
        </p:txBody>
      </p:sp>
      <p:sp>
        <p:nvSpPr>
          <p:cNvPr id="3079" name="灯片编号占位符 6"/>
          <p:cNvSpPr>
            <a:spLocks noGrp="1"/>
          </p:cNvSpPr>
          <p:nvPr>
            <p:ph type="sldNum" sz="quarter" idx="4"/>
          </p:nvPr>
        </p:nvSpPr>
        <p:spPr>
          <a:xfrm>
            <a:off x="3884613" y="8685213"/>
            <a:ext cx="2971800" cy="458788"/>
          </a:xfrm>
          <a:prstGeom prst="rect">
            <a:avLst/>
          </a:prstGeom>
          <a:noFill/>
          <a:ln w="9525">
            <a:noFill/>
          </a:ln>
        </p:spPr>
        <p:txBody>
          <a:bodyPr anchor="b"/>
          <a:lstStyle/>
          <a:p>
            <a:pPr lvl="0" fontAlgn="base"/>
            <a:fld id="{9A0DB2DC-4C9A-4742-B13C-FB6460FD3503}" type="slidenum">
              <a:rPr lang="zh-CN" altLang="en-US" b="0" strike="noStrike" noProof="1">
                <a:latin typeface="Arial" pitchFamily="34" charset="0"/>
                <a:ea typeface="宋体" panose="02010600030101010101" pitchFamily="2" charset="-122"/>
                <a:cs typeface="+mn-cs"/>
              </a:rPr>
              <a:t/>
            </a:fld>
            <a:endParaRPr lang="zh-CN" altLang="en-US" b="0" strike="noStrike" noProof="1"/>
          </a:p>
        </p:txBody>
      </p:sp>
    </p:spTree>
  </p:cSld>
  <p:clrMap bg1="lt1" tx1="dk1" bg2="lt2" tx2="dk2" accent1="accent1" accent2="accent2" accent3="accent3" accent4="accent4" accent5="accent5" accent6="accent6" hlink="hlink" folHlink="folHlink"/>
  <p:hf sldNum="0" hdr="0" ftr="0" dt="0"/>
  <p:notesStyle>
    <a:lvl1pPr marL="0" lvl="0"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1pPr>
    <a:lvl2pPr marL="0" lvl="1"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2pPr>
    <a:lvl3pPr marL="0" lvl="2"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3pPr>
    <a:lvl4pPr marL="0" lvl="3"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4pPr>
    <a:lvl5pPr marL="0" lvl="4"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5pPr>
    <a:lvl6pPr marL="2286000" lvl="5"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6pPr>
    <a:lvl7pPr marL="2743200" lvl="6"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7pPr>
    <a:lvl8pPr marL="3200400" lvl="7"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8pPr>
    <a:lvl9pPr marL="3657600" lvl="8" indent="0" algn="l" defTabSz="0" rtl="0" eaLnBrk="0" fontAlgn="base" latinLnBrk="1" hangingPunct="0">
      <a:lnSpc>
        <a:spcPct val="100000"/>
      </a:lnSpc>
      <a:spcBef>
        <a:spcPct val="0"/>
      </a:spcBef>
      <a:spcAft>
        <a:spcPct val="0"/>
      </a:spcAft>
      <a:buNone/>
      <a:defRPr sz="1200" b="0" i="0" u="none" kern="1200" baseline="0">
        <a:solidFill>
          <a:schemeClr val="bg1"/>
        </a:solidFill>
        <a:latin typeface="Arial" pitchFamily="34" charset="0"/>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p:nvPr>
        </p:nvSpPr>
        <p:spPr/>
      </p:sp>
      <p:sp>
        <p:nvSpPr>
          <p:cNvPr id="3" name="文本占位符 2"/>
          <p:cNvSpPr>
            <a:spLocks noGrp="1"/>
          </p:cNvSpPr>
          <p:nvPr>
            <p:ph type="body" sz="quarter" idx="1"/>
          </p:nvPr>
        </p:nvSpPr>
        <p:spPr>
          <a:xfrm>
            <a:off x="662016" y="3931500"/>
            <a:ext cx="5296132" cy="3216682"/>
          </a:xfrm>
          <a:prstGeom prst="rect">
            <a:avLst/>
          </a:prstGeom>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4.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4.xml" /><Relationship Id="rId2" Type="http://schemas.openxmlformats.org/officeDocument/2006/relationships/tags" Target="../tags/tag5.xml" /><Relationship Id="rId3" Type="http://schemas.openxmlformats.org/officeDocument/2006/relationships/tags" Target="../tags/tag6.xml" /><Relationship Id="rId4"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E1BD75-3772-4134-B85B-99259A7A8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89D1E-8B4F-46C3-87B0-DAB6D28B4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673305-0CB9-4E2C-9290-4E7AD0C06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8A1277-B2E4-4D1F-97F0-71258F511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0D5148-F2DF-471C-BA55-F753CDCDB6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785907-2EBE-47ED-BD2A-3DACA55A3D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53341F-7BC5-4A63-808D-C3FAF8A867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B5F3ED-71A3-4831-9D60-B482EB4A9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768155-5A66-42D2-8DDD-9618F05398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6B1051-7C41-4F28-A339-58FD54031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5D677-12F8-4547-8E24-6A63512F3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pPr fontAlgn="ctr"/>
            <a:r>
              <a:rPr lang="zh-CN" altLang="en-US" strike="noStrike" noProof="1"/>
              <a:t>单击此处编辑母版标题样式</a:t>
            </a:r>
            <a:endParaRPr lang="zh-CN" altLang="en-US" strike="noStrike" noProof="1"/>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ctr"/>
            <a:r>
              <a:rPr lang="zh-CN" altLang="en-US" strike="noStrike" noProof="1"/>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内容占位符 2"/>
          <p:cNvSpPr>
            <a:spLocks noGrp="1"/>
          </p:cNvSpPr>
          <p:nvPr>
            <p:ph idx="1"/>
          </p:nvPr>
        </p:nvSpPr>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pPr fontAlgn="ctr"/>
            <a:r>
              <a:rPr lang="zh-CN" altLang="en-US" strike="noStrike" noProof="1"/>
              <a:t>单击此处编辑母版标题样式</a:t>
            </a:r>
            <a:endParaRPr lang="zh-CN" altLang="en-US" strike="noStrike" noProof="1"/>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ctr"/>
            <a:r>
              <a:rPr lang="zh-CN" altLang="en-US" strike="noStrike" noProof="1"/>
              <a:t>单击此处编辑母版文本样式</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内容占位符 2"/>
          <p:cNvSpPr>
            <a:spLocks noGrp="1"/>
          </p:cNvSpPr>
          <p:nvPr>
            <p:ph sz="half" idx="1"/>
          </p:nvPr>
        </p:nvSpPr>
        <p:spPr>
          <a:xfrm>
            <a:off x="671513" y="1295400"/>
            <a:ext cx="5317554" cy="5040313"/>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4" name="内容占位符 3"/>
          <p:cNvSpPr>
            <a:spLocks noGrp="1"/>
          </p:cNvSpPr>
          <p:nvPr>
            <p:ph sz="half" idx="2"/>
          </p:nvPr>
        </p:nvSpPr>
        <p:spPr>
          <a:xfrm>
            <a:off x="6206110" y="1295400"/>
            <a:ext cx="5317554" cy="5040313"/>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5" name="日期占位符 4"/>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pPr fontAlgn="ctr"/>
            <a:r>
              <a:rPr lang="zh-CN" altLang="en-US" strike="noStrike" noProof="1"/>
              <a:t>单击此处编辑母版标题样式</a:t>
            </a:r>
            <a:endParaRPr lang="zh-CN" altLang="en-US" strike="noStrike" noProof="1"/>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fontAlgn="ctr"/>
            <a:r>
              <a:rPr lang="zh-CN" altLang="en-US" strike="noStrike" noProof="1"/>
              <a:t>单击此处编辑母版文本样式</a:t>
            </a:r>
            <a:endParaRPr lang="zh-CN" altLang="en-US" strike="noStrike" noProof="1"/>
          </a:p>
        </p:txBody>
      </p:sp>
      <p:sp>
        <p:nvSpPr>
          <p:cNvPr id="4" name="内容占位符 3"/>
          <p:cNvSpPr>
            <a:spLocks noGrp="1"/>
          </p:cNvSpPr>
          <p:nvPr>
            <p:ph sz="half" idx="2"/>
          </p:nvPr>
        </p:nvSpPr>
        <p:spPr>
          <a:xfrm>
            <a:off x="1186774" y="2665379"/>
            <a:ext cx="4873574" cy="3524284"/>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fontAlgn="ctr"/>
            <a:r>
              <a:rPr lang="zh-CN" altLang="en-US" strike="noStrike" noProof="1"/>
              <a:t>单击此处编辑母版文本样式</a:t>
            </a:r>
            <a:endParaRPr lang="zh-CN" altLang="en-US" strike="noStrike" noProof="1"/>
          </a:p>
        </p:txBody>
      </p:sp>
      <p:sp>
        <p:nvSpPr>
          <p:cNvPr id="6" name="内容占位符 5"/>
          <p:cNvSpPr>
            <a:spLocks noGrp="1"/>
          </p:cNvSpPr>
          <p:nvPr>
            <p:ph sz="quarter" idx="4"/>
          </p:nvPr>
        </p:nvSpPr>
        <p:spPr>
          <a:xfrm>
            <a:off x="6256938" y="2665379"/>
            <a:ext cx="4897576" cy="3524284"/>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7" name="日期占位符 6"/>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8" name="页脚占位符 7"/>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9" name="灯片编号占位符 8"/>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3" name="页脚占位符 2"/>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4" name="灯片编号占位符 3"/>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pPr fontAlgn="ctr"/>
            <a:r>
              <a:rPr lang="zh-CN" altLang="en-US" strike="noStrike" noProof="1"/>
              <a:t>单击此处编辑母版标题样式</a:t>
            </a:r>
            <a:endParaRPr lang="zh-CN" altLang="en-US" strike="noStrike" noProof="1"/>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ctr"/>
            <a:r>
              <a:rPr lang="zh-CN" altLang="en-US" strike="noStrike" noProof="1"/>
              <a:t>单击此处编辑母版文本样式</a:t>
            </a:r>
            <a:endParaRPr lang="zh-CN" altLang="en-US" strike="noStrike" noProof="1"/>
          </a:p>
        </p:txBody>
      </p:sp>
      <p:sp>
        <p:nvSpPr>
          <p:cNvPr id="5" name="日期占位符 4"/>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pPr fontAlgn="ctr"/>
            <a:r>
              <a:rPr lang="zh-CN" altLang="en-US" strike="noStrike" noProof="1"/>
              <a:t>单击此处编辑母版标题样式</a:t>
            </a:r>
            <a:endParaRPr lang="zh-CN" altLang="en-US" strike="noStrike" noProof="1"/>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fontAlgn="ctr"/>
            <a:endParaRPr lang="zh-CN" altLang="en-US" strike="noStrike" noProof="1"/>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ctr"/>
            <a:r>
              <a:rPr lang="zh-CN" altLang="en-US" strike="noStrike" noProof="1"/>
              <a:t>单击此处编辑母版文本样式</a:t>
            </a:r>
            <a:endParaRPr lang="zh-CN" altLang="en-US" strike="noStrike" noProof="1"/>
          </a:p>
        </p:txBody>
      </p:sp>
      <p:sp>
        <p:nvSpPr>
          <p:cNvPr id="5" name="日期占位符 4"/>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810626" y="431800"/>
            <a:ext cx="2713038" cy="5903913"/>
          </a:xfrm>
        </p:spPr>
        <p:txBody>
          <a:bodyPr vert="eaVert"/>
          <a:lstStyle/>
          <a:p>
            <a:pPr fontAlgn="ctr"/>
            <a:r>
              <a:rPr lang="zh-CN" altLang="en-US" strike="noStrike" noProof="1"/>
              <a:t>单击此处编辑母版标题样式</a:t>
            </a:r>
            <a:endParaRPr lang="zh-CN" altLang="en-US" strike="noStrike" noProof="1"/>
          </a:p>
        </p:txBody>
      </p:sp>
      <p:sp>
        <p:nvSpPr>
          <p:cNvPr id="3" name="竖排文字占位符 2"/>
          <p:cNvSpPr>
            <a:spLocks noGrp="1"/>
          </p:cNvSpPr>
          <p:nvPr>
            <p:ph type="body" orient="vert" idx="1"/>
          </p:nvPr>
        </p:nvSpPr>
        <p:spPr>
          <a:xfrm>
            <a:off x="671513" y="431800"/>
            <a:ext cx="7981835" cy="5903913"/>
          </a:xfrm>
        </p:spPr>
        <p:txBody>
          <a:bodyPr vert="eaVert"/>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671513" y="431800"/>
            <a:ext cx="10852150" cy="5903913"/>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3" name="日期占位符 2"/>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表格占位符 2"/>
          <p:cNvSpPr>
            <a:spLocks noGrp="1"/>
          </p:cNvSpPr>
          <p:nvPr>
            <p:ph type="tbl" idx="1"/>
          </p:nvPr>
        </p:nvSpPr>
        <p:spPr/>
        <p:txBody>
          <a:bodyPr/>
          <a:lstStyle/>
          <a:p>
            <a:pPr fontAlgn="ct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文本占位符 2"/>
          <p:cNvSpPr>
            <a:spLocks noGrp="1"/>
          </p:cNvSpPr>
          <p:nvPr>
            <p:ph type="body" sz="half" idx="1"/>
          </p:nvPr>
        </p:nvSpPr>
        <p:spPr>
          <a:xfrm>
            <a:off x="838200" y="1825625"/>
            <a:ext cx="5181600" cy="4351338"/>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4" name="内容占位符 3"/>
          <p:cNvSpPr>
            <a:spLocks noGrp="1"/>
          </p:cNvSpPr>
          <p:nvPr>
            <p:ph sz="half" idx="2"/>
          </p:nvPr>
        </p:nvSpPr>
        <p:spPr>
          <a:xfrm>
            <a:off x="6172200" y="1825625"/>
            <a:ext cx="5181600" cy="4351338"/>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5" name="日期占位符 4"/>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内容占位符 2"/>
          <p:cNvSpPr>
            <a:spLocks noGrp="1"/>
          </p:cNvSpPr>
          <p:nvPr>
            <p:ph idx="1"/>
          </p:nvPr>
        </p:nvSpPr>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ctr"/>
            <a:r>
              <a:rPr lang="zh-CN" altLang="en-US" strike="noStrike" noProof="1"/>
              <a:t>第四级</a:t>
            </a:r>
            <a:endParaRPr lang="zh-CN" altLang="en-US" strike="noStrike" noProof="1"/>
          </a:p>
          <a:p>
            <a:pPr lvl="4" fontAlgn="ctr"/>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sym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spd="slow"/>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duotone>
              <a:schemeClr val="bg1"/>
              <a:srgbClr val="FFFFFF"/>
            </a:duotone>
          </a:blip>
          <a:stretch>
            <a:fillRect/>
          </a:stretch>
        </a:blipFill>
        <a:effectLst/>
      </p:bgPr>
    </p:bg>
    <p:spTree>
      <p:nvGrpSpPr>
        <p:cNvPr id="1" name=""/>
        <p:cNvGrpSpPr/>
        <p:nvPr/>
      </p:nvGrpSpPr>
      <p:grpSpPr/>
      <p:sp>
        <p:nvSpPr>
          <p:cNvPr id="7170" name="标题 7169"/>
          <p:cNvSpPr>
            <a:spLocks noGrp="1"/>
          </p:cNvSpPr>
          <p:nvPr>
            <p:ph type="ctrTitle" sz="quarter"/>
          </p:nvPr>
        </p:nvSpPr>
        <p:spPr>
          <a:xfrm>
            <a:off x="914400" y="1997075"/>
            <a:ext cx="10363200" cy="1431925"/>
          </a:xfrm>
          <a:prstGeom prst="rect">
            <a:avLst/>
          </a:prstGeom>
          <a:noFill/>
          <a:ln w="9525">
            <a:noFill/>
          </a:ln>
        </p:spPr>
        <p:txBody>
          <a:bodyPr anchor="b" anchorCtr="1"/>
          <a:lstStyle>
            <a:lvl1pPr lvl="0" algn="ctr">
              <a:buClrTx/>
              <a:buSzTx/>
              <a:buFontTx/>
              <a:defRPr/>
            </a:lvl1pPr>
          </a:lstStyle>
          <a:p>
            <a:pPr lvl="0"/>
            <a:r>
              <a:rPr lang="zh-CN" altLang="en-US"/>
              <a:t>单击此处编辑母版标题样式</a:t>
            </a:r>
            <a:endParaRPr lang="zh-CN" altLang="en-US"/>
          </a:p>
        </p:txBody>
      </p:sp>
      <p:sp>
        <p:nvSpPr>
          <p:cNvPr id="7171" name="副标题 7170"/>
          <p:cNvSpPr>
            <a:spLocks noGrp="1"/>
          </p:cNvSpPr>
          <p:nvPr>
            <p:ph type="subTitle" sz="quarter" idx="1"/>
          </p:nvPr>
        </p:nvSpPr>
        <p:spPr>
          <a:xfrm>
            <a:off x="1828800" y="3886200"/>
            <a:ext cx="8534400" cy="1752600"/>
          </a:xfrm>
          <a:prstGeom prst="rect">
            <a:avLst/>
          </a:prstGeom>
          <a:noFill/>
          <a:ln w="9525">
            <a:noFill/>
          </a:ln>
        </p:spPr>
        <p:txBody>
          <a:bodyPr anchor="t" anchorCtr="0"/>
          <a:lstStyle>
            <a:lvl1pPr marL="0" lvl="0" indent="0" algn="ctr">
              <a:buClr>
                <a:schemeClr val="hlink"/>
              </a:buClr>
              <a:buSzPct val="120000"/>
              <a:buFontTx/>
              <a:buNone/>
              <a:defRPr/>
            </a:lvl1pPr>
            <a:lvl2pPr marL="457200" lvl="1" indent="0" algn="ctr">
              <a:buClrTx/>
              <a:buSzTx/>
              <a:buFont typeface="Tahoma" panose="020b0604030504040204" pitchFamily="34" charset="0"/>
              <a:buNone/>
              <a:defRPr/>
            </a:lvl2pPr>
            <a:lvl3pPr marL="914400" lvl="2" indent="0" algn="ctr">
              <a:buClr>
                <a:schemeClr val="hlink"/>
              </a:buClr>
              <a:buSzPct val="120000"/>
              <a:buFontTx/>
              <a:buNone/>
              <a:defRPr/>
            </a:lvl3pPr>
            <a:lvl4pPr marL="1371600" lvl="3" indent="0" algn="ctr">
              <a:buClrTx/>
              <a:buSzTx/>
              <a:buFont typeface="Tahoma" panose="020b0604030504040204" pitchFamily="34" charset="0"/>
              <a:buNone/>
              <a:defRPr/>
            </a:lvl4pPr>
            <a:lvl5pPr marL="1828800" lvl="4" indent="0" algn="ctr">
              <a:buClr>
                <a:schemeClr val="hlink"/>
              </a:buClr>
              <a:buSzPct val="80000"/>
              <a:buFont typeface="Wingdings" panose="05000000000000000000" pitchFamily="2" charset="2"/>
              <a:buNone/>
              <a:defRPr/>
            </a:lvl5pPr>
          </a:lstStyle>
          <a:p>
            <a:pPr lvl="0"/>
            <a:r>
              <a:rPr lang="zh-CN" altLang="en-US"/>
              <a:t>单击此处编辑母版副标题样式</a:t>
            </a:r>
            <a:endParaRPr lang="zh-CN" altLang="en-US"/>
          </a:p>
        </p:txBody>
      </p:sp>
      <p:sp>
        <p:nvSpPr>
          <p:cNvPr id="7172" name="任意多边形 7171"/>
          <p:cNvSpPr/>
          <p:nvPr/>
        </p:nvSpPr>
        <p:spPr>
          <a:xfrm>
            <a:off x="381000" y="2803525"/>
            <a:ext cx="2117" cy="3035300"/>
          </a:xfrm>
          <a:custGeom>
            <a:rect l="l" t="t"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endParaRPr lang="zh-CN" altLang="en-US"/>
          </a:p>
        </p:txBody>
      </p:sp>
      <p:sp>
        <p:nvSpPr>
          <p:cNvPr id="7173" name="页脚占位符 7172"/>
          <p:cNvSpPr>
            <a:spLocks noGrp="1"/>
          </p:cNvSpPr>
          <p:nvPr>
            <p:ph type="ftr" sz="quarter" idx="3"/>
          </p:nvPr>
        </p:nvSpPr>
        <p:spPr>
          <a:xfrm>
            <a:off x="4165600" y="6245225"/>
            <a:ext cx="3860800" cy="476250"/>
          </a:xfrm>
          <a:prstGeom prst="rect">
            <a:avLst/>
          </a:prstGeom>
          <a:noFill/>
          <a:ln w="9525">
            <a:noFill/>
          </a:ln>
        </p:spPr>
        <p:txBody>
          <a:bodyPr anchor="b" anchorCtr="0"/>
          <a:lstStyle>
            <a:lvl1pPr algn="ctr">
              <a:defRPr sz="1400"/>
            </a:lvl1pPr>
          </a:lstStyle>
          <a:p>
            <a:endParaRPr lang="zh-CN" altLang="en-US">
              <a:effectLst>
                <a:outerShdw blurRad="38100" dist="38100" dir="2700000">
                  <a:srgbClr val="000000"/>
                </a:outerShdw>
              </a:effectLst>
              <a:latin typeface="Arial" pitchFamily="34" charset="0"/>
            </a:endParaRPr>
          </a:p>
        </p:txBody>
      </p:sp>
      <p:sp>
        <p:nvSpPr>
          <p:cNvPr id="7174" name="灯片编号占位符 7173"/>
          <p:cNvSpPr>
            <a:spLocks noGrp="1"/>
          </p:cNvSpPr>
          <p:nvPr>
            <p:ph type="sldNum" sz="quarter" idx="4"/>
          </p:nvPr>
        </p:nvSpPr>
        <p:spPr>
          <a:xfrm>
            <a:off x="8737600" y="6245225"/>
            <a:ext cx="2844800" cy="476250"/>
          </a:xfrm>
          <a:prstGeom prst="rect">
            <a:avLst/>
          </a:prstGeom>
          <a:noFill/>
          <a:ln w="9525">
            <a:noFill/>
          </a:ln>
        </p:spPr>
        <p:txBody>
          <a:bodyPr anchor="b" anchorCtr="0"/>
          <a:lstStyle>
            <a:lvl1pPr algn="r">
              <a:defRPr sz="1400"/>
            </a:lvl1pPr>
          </a:lstStyle>
          <a:p>
            <a:fld id="{9A0DB2DC-4C9A-4742-B13C-FB6460FD3503}" type="slidenum">
              <a:rPr lang="zh-CN" altLang="en-US">
                <a:effectLst>
                  <a:outerShdw blurRad="38100" dist="38100" dir="2700000">
                    <a:srgbClr val="000000"/>
                  </a:outerShdw>
                </a:effectLst>
                <a:latin typeface="Arial" pitchFamily="34" charset="0"/>
              </a:rPr>
              <a:t/>
            </a:fld>
            <a:endParaRPr lang="zh-CN" altLang="en-US">
              <a:effectLst>
                <a:outerShdw blurRad="38100" dist="38100" dir="2700000">
                  <a:srgbClr val="000000"/>
                </a:outerShdw>
              </a:effectLst>
              <a:latin typeface="Arial" pitchFamily="34" charset="0"/>
            </a:endParaRPr>
          </a:p>
        </p:txBody>
      </p:sp>
      <p:sp>
        <p:nvSpPr>
          <p:cNvPr id="7175" name="日期占位符 7174"/>
          <p:cNvSpPr>
            <a:spLocks noGrp="1"/>
          </p:cNvSpPr>
          <p:nvPr>
            <p:ph type="dt" sz="quarter" idx="2"/>
          </p:nvPr>
        </p:nvSpPr>
        <p:spPr>
          <a:xfrm>
            <a:off x="609600" y="6245225"/>
            <a:ext cx="2844800" cy="476250"/>
          </a:xfrm>
          <a:prstGeom prst="rect">
            <a:avLst/>
          </a:prstGeom>
          <a:noFill/>
          <a:ln w="9525">
            <a:noFill/>
          </a:ln>
        </p:spPr>
        <p:txBody>
          <a:bodyPr anchor="b" anchorCtr="0"/>
          <a:lstStyle>
            <a:lvl1pPr>
              <a:defRPr sz="1400"/>
            </a:lvl1pPr>
          </a:lstStyle>
          <a:p>
            <a:endParaRPr lang="zh-CN" altLang="en-US">
              <a:effectLst>
                <a:outerShdw blurRad="38100" dist="38100" dir="2700000">
                  <a:srgbClr val="000000"/>
                </a:outerShdw>
              </a:effectLst>
              <a:latin typeface="Arial" pitchFamily="34" charset="0"/>
            </a:endParaRPr>
          </a:p>
        </p:txBody>
      </p:sp>
    </p:spTree>
  </p:cSld>
  <p:clrMapOvr>
    <a:masterClrMapping/>
  </p:clrMapOvr>
  <p:transition spd="slow"/>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p:txBody>
          <a:bodyPr/>
          <a:lstStyle/>
          <a:p>
            <a:endParaRPr lang="zh-CN" altLang="en-US"/>
          </a:p>
        </p:txBody>
      </p:sp>
      <p:sp>
        <p:nvSpPr>
          <p:cNvPr id="4" name="日期占位符 3"/>
          <p:cNvSpPr>
            <a:spLocks noGrp="1"/>
          </p:cNvSpPr>
          <p:nvPr>
            <p:ph type="dt" sz="half" idx="10"/>
          </p:nvPr>
        </p:nvSpPr>
        <p:spPr/>
        <p:txBody>
          <a:bodyPr/>
          <a:lstStyle/>
          <a:p>
            <a:pPr lvl="0"/>
            <a:endParaRPr lang="zh-CN" altLang="en-US">
              <a:effectLst>
                <a:outerShdw blurRad="38100" dist="38100" dir="2700000">
                  <a:srgbClr val="000000"/>
                </a:outerShdw>
              </a:effectLst>
              <a:latin typeface="Arial" pitchFamily="34" charset="0"/>
            </a:endParaRPr>
          </a:p>
        </p:txBody>
      </p:sp>
      <p:sp>
        <p:nvSpPr>
          <p:cNvPr id="5" name="页脚占位符 4"/>
          <p:cNvSpPr>
            <a:spLocks noGrp="1"/>
          </p:cNvSpPr>
          <p:nvPr>
            <p:ph type="ftr" sz="quarter" idx="11"/>
          </p:nvPr>
        </p:nvSpPr>
        <p:spPr/>
        <p:txBody>
          <a:bodyPr/>
          <a:lstStyle/>
          <a:p>
            <a:pPr lvl="0"/>
            <a:endParaRPr lang="zh-CN" altLang="en-US">
              <a:effectLst>
                <a:outerShdw blurRad="38100" dist="38100" dir="2700000">
                  <a:srgbClr val="000000"/>
                </a:outerShdw>
              </a:effectLst>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effectLst>
                  <a:outerShdw blurRad="38100" dist="38100" dir="2700000">
                    <a:srgbClr val="000000"/>
                  </a:outerShdw>
                </a:effectLst>
                <a:latin typeface="Arial" pitchFamily="34" charset="0"/>
              </a:rPr>
              <a:t/>
            </a:fld>
            <a:endParaRPr lang="zh-CN" altLang="en-US">
              <a:effectLst>
                <a:outerShdw blurRad="38100" dist="38100" dir="2700000">
                  <a:srgbClr val="000000"/>
                </a:outerShdw>
              </a:effectLst>
              <a:latin typeface="Arial" pitchFamily="34" charset="0"/>
            </a:endParaRPr>
          </a:p>
        </p:txBody>
      </p:sp>
    </p:spTree>
  </p:cSld>
  <p:clrMapOvr>
    <a:masterClrMapping/>
  </p:clrMapOvr>
  <p:transition spd="slow"/>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duotone>
              <a:schemeClr val="bg1"/>
              <a:srgbClr val="FFFFFF"/>
            </a:duotone>
          </a:blip>
          <a:stretch>
            <a:fillRect/>
          </a:stretch>
        </a:blipFill>
        <a:effectLst/>
      </p:bgPr>
    </p:bg>
    <p:spTree>
      <p:nvGrpSpPr>
        <p:cNvPr id="1" name=""/>
        <p:cNvGrpSpPr/>
        <p:nvPr/>
      </p:nvGrpSpPr>
      <p:grpSpPr/>
      <p:sp>
        <p:nvSpPr>
          <p:cNvPr id="7170" name="标题 7169"/>
          <p:cNvSpPr>
            <a:spLocks noGrp="1"/>
          </p:cNvSpPr>
          <p:nvPr>
            <p:ph type="ctrTitle" sz="quarter"/>
          </p:nvPr>
        </p:nvSpPr>
        <p:spPr>
          <a:xfrm>
            <a:off x="914400" y="1997075"/>
            <a:ext cx="10363200" cy="1431925"/>
          </a:xfrm>
          <a:prstGeom prst="rect">
            <a:avLst/>
          </a:prstGeom>
          <a:noFill/>
          <a:ln w="9525">
            <a:noFill/>
          </a:ln>
        </p:spPr>
        <p:txBody>
          <a:bodyPr anchor="b" anchorCtr="1"/>
          <a:lstStyle>
            <a:lvl1pPr lvl="0" algn="ctr">
              <a:buClrTx/>
              <a:buSzTx/>
              <a:buFontTx/>
              <a:defRPr/>
            </a:lvl1pPr>
          </a:lstStyle>
          <a:p>
            <a:pPr lvl="0"/>
            <a:r>
              <a:rPr lang="zh-CN" altLang="en-US"/>
              <a:t>单击此处编辑母版标题样式</a:t>
            </a:r>
            <a:endParaRPr lang="zh-CN" altLang="en-US"/>
          </a:p>
        </p:txBody>
      </p:sp>
      <p:sp>
        <p:nvSpPr>
          <p:cNvPr id="7171" name="副标题 7170"/>
          <p:cNvSpPr>
            <a:spLocks noGrp="1"/>
          </p:cNvSpPr>
          <p:nvPr>
            <p:ph type="subTitle" sz="quarter" idx="1"/>
          </p:nvPr>
        </p:nvSpPr>
        <p:spPr>
          <a:xfrm>
            <a:off x="1828800" y="3886200"/>
            <a:ext cx="8534400" cy="1752600"/>
          </a:xfrm>
          <a:prstGeom prst="rect">
            <a:avLst/>
          </a:prstGeom>
          <a:noFill/>
          <a:ln w="9525">
            <a:noFill/>
          </a:ln>
        </p:spPr>
        <p:txBody>
          <a:bodyPr anchor="t" anchorCtr="0"/>
          <a:lstStyle>
            <a:lvl1pPr marL="0" lvl="0" indent="0" algn="ctr">
              <a:buClr>
                <a:schemeClr val="hlink"/>
              </a:buClr>
              <a:buSzPct val="120000"/>
              <a:buFontTx/>
              <a:buNone/>
              <a:defRPr/>
            </a:lvl1pPr>
            <a:lvl2pPr marL="457200" lvl="1" indent="0" algn="ctr">
              <a:buClrTx/>
              <a:buSzTx/>
              <a:buFont typeface="Tahoma" panose="020b0604030504040204" pitchFamily="34" charset="0"/>
              <a:buNone/>
              <a:defRPr/>
            </a:lvl2pPr>
            <a:lvl3pPr marL="914400" lvl="2" indent="0" algn="ctr">
              <a:buClr>
                <a:schemeClr val="hlink"/>
              </a:buClr>
              <a:buSzPct val="120000"/>
              <a:buFontTx/>
              <a:buNone/>
              <a:defRPr/>
            </a:lvl3pPr>
            <a:lvl4pPr marL="1371600" lvl="3" indent="0" algn="ctr">
              <a:buClrTx/>
              <a:buSzTx/>
              <a:buFont typeface="Tahoma" panose="020b0604030504040204" pitchFamily="34" charset="0"/>
              <a:buNone/>
              <a:defRPr/>
            </a:lvl4pPr>
            <a:lvl5pPr marL="1828800" lvl="4" indent="0" algn="ctr">
              <a:buClr>
                <a:schemeClr val="hlink"/>
              </a:buClr>
              <a:buSzPct val="80000"/>
              <a:buFont typeface="Wingdings" panose="05000000000000000000" pitchFamily="2" charset="2"/>
              <a:buNone/>
              <a:defRPr/>
            </a:lvl5pPr>
          </a:lstStyle>
          <a:p>
            <a:pPr lvl="0"/>
            <a:r>
              <a:rPr lang="zh-CN" altLang="en-US"/>
              <a:t>单击此处编辑母版副标题样式</a:t>
            </a:r>
            <a:endParaRPr lang="zh-CN" altLang="en-US"/>
          </a:p>
        </p:txBody>
      </p:sp>
      <p:sp>
        <p:nvSpPr>
          <p:cNvPr id="7172" name="任意多边形 7171"/>
          <p:cNvSpPr/>
          <p:nvPr/>
        </p:nvSpPr>
        <p:spPr>
          <a:xfrm>
            <a:off x="381000" y="2803525"/>
            <a:ext cx="2117" cy="3035300"/>
          </a:xfrm>
          <a:custGeom>
            <a:rect l="l" t="t"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endParaRPr lang="zh-CN" altLang="en-US" sz="1800"/>
          </a:p>
        </p:txBody>
      </p:sp>
      <p:sp>
        <p:nvSpPr>
          <p:cNvPr id="7173" name="页脚占位符 7172"/>
          <p:cNvSpPr>
            <a:spLocks noGrp="1"/>
          </p:cNvSpPr>
          <p:nvPr>
            <p:ph type="ftr" sz="quarter" idx="3"/>
          </p:nvPr>
        </p:nvSpPr>
        <p:spPr>
          <a:xfrm>
            <a:off x="4165600" y="6245225"/>
            <a:ext cx="3860800" cy="476250"/>
          </a:xfrm>
          <a:prstGeom prst="rect">
            <a:avLst/>
          </a:prstGeom>
          <a:noFill/>
          <a:ln w="9525">
            <a:noFill/>
          </a:ln>
        </p:spPr>
        <p:txBody>
          <a:bodyPr anchor="b" anchorCtr="0"/>
          <a:lstStyle>
            <a:lvl1pPr algn="ctr">
              <a:defRPr sz="1400"/>
            </a:lvl1pPr>
          </a:lstStyle>
          <a:p>
            <a:endParaRPr lang="zh-CN" altLang="en-US">
              <a:effectLst>
                <a:outerShdw blurRad="38100" dist="38100" dir="2700000">
                  <a:srgbClr val="000000"/>
                </a:outerShdw>
              </a:effectLst>
              <a:latin typeface="Arial" pitchFamily="34" charset="0"/>
            </a:endParaRPr>
          </a:p>
        </p:txBody>
      </p:sp>
      <p:sp>
        <p:nvSpPr>
          <p:cNvPr id="7174" name="灯片编号占位符 7173"/>
          <p:cNvSpPr>
            <a:spLocks noGrp="1"/>
          </p:cNvSpPr>
          <p:nvPr>
            <p:ph type="sldNum" sz="quarter" idx="4"/>
          </p:nvPr>
        </p:nvSpPr>
        <p:spPr>
          <a:xfrm>
            <a:off x="8737600" y="6245225"/>
            <a:ext cx="2844800" cy="476250"/>
          </a:xfrm>
          <a:prstGeom prst="rect">
            <a:avLst/>
          </a:prstGeom>
          <a:noFill/>
          <a:ln w="9525">
            <a:noFill/>
          </a:ln>
        </p:spPr>
        <p:txBody>
          <a:bodyPr anchor="b" anchorCtr="0"/>
          <a:lstStyle>
            <a:lvl1pPr algn="r">
              <a:defRPr sz="1400"/>
            </a:lvl1pPr>
          </a:lstStyle>
          <a:p>
            <a:fld id="{9A0DB2DC-4C9A-4742-B13C-FB6460FD3503}" type="slidenum">
              <a:rPr lang="zh-CN" altLang="en-US">
                <a:effectLst>
                  <a:outerShdw blurRad="38100" dist="38100" dir="2700000">
                    <a:srgbClr val="000000"/>
                  </a:outerShdw>
                </a:effectLst>
                <a:latin typeface="Arial" pitchFamily="34" charset="0"/>
              </a:rPr>
              <a:t/>
            </a:fld>
            <a:endParaRPr lang="zh-CN" altLang="en-US">
              <a:effectLst>
                <a:outerShdw blurRad="38100" dist="38100" dir="2700000">
                  <a:srgbClr val="000000"/>
                </a:outerShdw>
              </a:effectLst>
              <a:latin typeface="Arial" pitchFamily="34" charset="0"/>
            </a:endParaRPr>
          </a:p>
        </p:txBody>
      </p:sp>
      <p:sp>
        <p:nvSpPr>
          <p:cNvPr id="7175" name="日期占位符 7174"/>
          <p:cNvSpPr>
            <a:spLocks noGrp="1"/>
          </p:cNvSpPr>
          <p:nvPr>
            <p:ph type="dt" sz="quarter" idx="2"/>
          </p:nvPr>
        </p:nvSpPr>
        <p:spPr>
          <a:xfrm>
            <a:off x="609600" y="6245225"/>
            <a:ext cx="2844800" cy="476250"/>
          </a:xfrm>
          <a:prstGeom prst="rect">
            <a:avLst/>
          </a:prstGeom>
          <a:noFill/>
          <a:ln w="9525">
            <a:noFill/>
          </a:ln>
        </p:spPr>
        <p:txBody>
          <a:bodyPr anchor="b" anchorCtr="0"/>
          <a:lstStyle>
            <a:lvl1pPr>
              <a:defRPr sz="1400"/>
            </a:lvl1pPr>
          </a:lstStyle>
          <a:p>
            <a:endParaRPr lang="zh-CN" altLang="en-US">
              <a:effectLst>
                <a:outerShdw blurRad="38100" dist="38100" dir="2700000">
                  <a:srgbClr val="000000"/>
                </a:outerShdw>
              </a:effectLst>
              <a:latin typeface="Arial" pitchFamily="34" charset="0"/>
            </a:endParaRPr>
          </a:p>
        </p:txBody>
      </p:sp>
    </p:spTree>
  </p:cSld>
  <p:clrMapOvr>
    <a:masterClrMapping/>
  </p:clrMapOvr>
  <p:transition spd="slow"/>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slideLayout" Target="../slideLayouts/slideLayout27.xml" /><Relationship Id="rId3" Type="http://schemas.openxmlformats.org/officeDocument/2006/relationships/slideLayout" Target="../slideLayouts/slideLayout28.xml" /><Relationship Id="rId4" Type="http://schemas.openxmlformats.org/officeDocument/2006/relationships/slideLayout" Target="../slideLayouts/slideLayout29.xml" /><Relationship Id="rId5"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slideLayout" Target="../slideLayouts/slideLayout31.xml" /><Relationship Id="rId3" Type="http://schemas.openxmlformats.org/officeDocument/2006/relationships/theme" Target="../theme/theme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1026" name="标题占位符 1"/>
          <p:cNvSpPr>
            <a:spLocks noGrp="1"/>
          </p:cNvSpPr>
          <p:nvPr>
            <p:ph type="title"/>
          </p:nvPr>
        </p:nvSpPr>
        <p:spPr>
          <a:xfrm>
            <a:off x="671513" y="431800"/>
            <a:ext cx="10852150" cy="647700"/>
          </a:xfrm>
          <a:prstGeom prst="rect">
            <a:avLst/>
          </a:prstGeom>
          <a:noFill/>
          <a:ln w="9525">
            <a:noFill/>
          </a:ln>
        </p:spPr>
        <p:txBody>
          <a:bodyPr lIns="101600" tIns="38100" rIns="76200" bIns="38100" anchor="ctr" anchorCtr="0"/>
          <a:lstStyle/>
          <a:p>
            <a:pPr lvl="0" indent="0"/>
            <a:r>
              <a:rPr lang="zh-CN" altLang="en-US"/>
              <a:t>单击此处编辑母版标题样式</a:t>
            </a:r>
            <a:endParaRPr lang="zh-CN" altLang="en-US"/>
          </a:p>
        </p:txBody>
      </p:sp>
      <p:sp>
        <p:nvSpPr>
          <p:cNvPr id="1027" name="文本占位符 2"/>
          <p:cNvSpPr>
            <a:spLocks noGrp="1"/>
          </p:cNvSpPr>
          <p:nvPr>
            <p:ph type="body" idx="1"/>
          </p:nvPr>
        </p:nvSpPr>
        <p:spPr>
          <a:xfrm>
            <a:off x="671513" y="1295400"/>
            <a:ext cx="10852150" cy="5040313"/>
          </a:xfrm>
          <a:prstGeom prst="rect">
            <a:avLst/>
          </a:prstGeom>
          <a:noFill/>
          <a:ln w="9525">
            <a:noFill/>
          </a:ln>
        </p:spPr>
        <p:txBody>
          <a:bodyPr lIns="101600" tIns="0" rIns="82550" bIns="0" anchor="t" anchorCtr="0"/>
          <a:lstStyle/>
          <a:p>
            <a:pPr lvl="0" indent="-228600"/>
            <a:r>
              <a:rPr lang="zh-CN" altLang="en-US"/>
              <a:t>单击此处编辑母版文本样式</a:t>
            </a:r>
            <a:endParaRPr lang="zh-CN" altLang="en-US"/>
          </a:p>
          <a:p>
            <a:pPr lvl="1" indent="228600"/>
            <a:r>
              <a:rPr lang="zh-CN" altLang="en-US"/>
              <a:t>第二级</a:t>
            </a:r>
            <a:endParaRPr lang="zh-CN" altLang="en-US"/>
          </a:p>
          <a:p>
            <a:pPr lvl="2" indent="685800"/>
            <a:r>
              <a:rPr lang="zh-CN" altLang="en-US"/>
              <a:t>第三级</a:t>
            </a:r>
            <a:endParaRPr lang="zh-CN" altLang="en-US"/>
          </a:p>
          <a:p>
            <a:pPr lvl="3" indent="1143000"/>
            <a:r>
              <a:rPr lang="zh-CN" altLang="en-US"/>
              <a:t>第四级</a:t>
            </a:r>
            <a:endParaRPr lang="zh-CN" altLang="en-US"/>
          </a:p>
          <a:p>
            <a:pPr lvl="4" indent="1600200"/>
            <a:r>
              <a:rPr lang="zh-CN" altLang="en-US"/>
              <a:t>第五级</a:t>
            </a:r>
            <a:endParaRPr lang="zh-CN" altLang="en-US"/>
          </a:p>
        </p:txBody>
      </p:sp>
      <p:sp>
        <p:nvSpPr>
          <p:cNvPr id="1028" name="日期占位符 3"/>
          <p:cNvSpPr>
            <a:spLocks noGrp="1"/>
          </p:cNvSpPr>
          <p:nvPr>
            <p:ph type="dt" sz="half" idx="2"/>
          </p:nvPr>
        </p:nvSpPr>
        <p:spPr>
          <a:xfrm>
            <a:off x="881063" y="6350000"/>
            <a:ext cx="2698750" cy="315913"/>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1029" name="页脚占位符 4"/>
          <p:cNvSpPr>
            <a:spLocks noGrp="1"/>
          </p:cNvSpPr>
          <p:nvPr>
            <p:ph type="ftr" sz="quarter" idx="3"/>
          </p:nvPr>
        </p:nvSpPr>
        <p:spPr>
          <a:xfrm>
            <a:off x="4116388" y="6350000"/>
            <a:ext cx="3959225" cy="315913"/>
          </a:xfrm>
          <a:prstGeom prst="rect">
            <a:avLst/>
          </a:prstGeom>
          <a:noFill/>
          <a:ln w="9525">
            <a:noFill/>
          </a:ln>
        </p:spPr>
        <p:txBody>
          <a:bodyPr anchor="ctr"/>
          <a:lstStyle>
            <a:defPPr>
              <a:defRPr lang="zh-CN"/>
            </a:defPPr>
            <a:lvl1pPr marL="0" lvl="0" indent="0" algn="ctr"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endParaRPr lang="zh-CN" altLang="en-US" strike="noStrike" noProof="1">
              <a:latin typeface="Arial" pitchFamily="34" charset="0"/>
              <a:sym typeface="Arial" pitchFamily="34" charset="0"/>
            </a:endParaRPr>
          </a:p>
        </p:txBody>
      </p:sp>
      <p:sp>
        <p:nvSpPr>
          <p:cNvPr id="1030" name="灯片编号占位符 5"/>
          <p:cNvSpPr>
            <a:spLocks noGrp="1"/>
          </p:cNvSpPr>
          <p:nvPr>
            <p:ph type="sldNum" sz="quarter" idx="4"/>
          </p:nvPr>
        </p:nvSpPr>
        <p:spPr>
          <a:xfrm>
            <a:off x="8610600" y="6350000"/>
            <a:ext cx="2700338" cy="315913"/>
          </a:xfrm>
          <a:prstGeom prst="rect">
            <a:avLst/>
          </a:prstGeom>
          <a:noFill/>
          <a:ln w="9525">
            <a:noFill/>
          </a:ln>
        </p:spPr>
        <p:txBody>
          <a:bodyPr anchor="ctr"/>
          <a:lstStyle>
            <a:defPPr>
              <a:defRPr lang="zh-CN"/>
            </a:defPPr>
            <a:lvl1pPr marL="0" lvl="0" indent="0" algn="r"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1031" name="KSO_TEMPLATE"/>
          <p:cNvSpPr/>
          <p:nvPr/>
        </p:nvSpPr>
        <p:spPr>
          <a:xfrm flipH="1">
            <a:off x="0" y="0"/>
            <a:ext cx="0" cy="0"/>
          </a:xfrm>
          <a:prstGeom prst="rect">
            <a:avLst/>
          </a:prstGeom>
          <a:solidFill>
            <a:schemeClr val="accent1"/>
          </a:solidFill>
          <a:ln w="12700" cap="flat" cmpd="sng">
            <a:solidFill>
              <a:srgbClr val="42719B"/>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indent="0" algn="ctr"/>
            <a:endParaRPr lang="zh-CN" altLang="en-US" b="0">
              <a:solidFill>
                <a:srgbClr val="FFFFFF"/>
              </a:solidFill>
              <a:latin typeface="Arial" pitchFamily="34" charset="0"/>
              <a:ea typeface="微软雅黑" panose="020b0503020204020204"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transition spd="slow"/>
  <p:timing/>
  <p:txStyles>
    <p:titleStyle>
      <a:lvl1pPr marL="0" lvl="0" indent="0" algn="l" defTabSz="914400" rtl="0" eaLnBrk="0" fontAlgn="ctr" latinLnBrk="1" hangingPunct="0">
        <a:lnSpc>
          <a:spcPct val="100000"/>
        </a:lnSpc>
        <a:spcBef>
          <a:spcPct val="0"/>
        </a:spcBef>
        <a:spcAft>
          <a:spcPct val="0"/>
        </a:spcAft>
        <a:buNone/>
        <a:defRPr sz="1800" b="0" i="0" u="none" kern="1200" baseline="0">
          <a:solidFill>
            <a:schemeClr val="tx2"/>
          </a:solidFill>
          <a:latin typeface="+mj-lt"/>
          <a:ea typeface="+mj-ea"/>
          <a:cs typeface="+mj-cs"/>
        </a:defRPr>
      </a:lvl1pPr>
    </p:titleStyle>
    <p:bodyStyle>
      <a:lvl1pPr marL="228600" lvl="0" indent="-228600" algn="l" defTabSz="0" rtl="0" eaLnBrk="0" fontAlgn="ctr" latinLnBrk="1" hangingPunct="0">
        <a:lnSpc>
          <a:spcPct val="130000"/>
        </a:lnSpc>
        <a:spcBef>
          <a:spcPct val="0"/>
        </a:spcBef>
        <a:spcAft>
          <a:spcPts val="1000"/>
        </a:spcAft>
        <a:buFont typeface="Arial" pitchFamily="34" charset="0"/>
        <a:buChar char="•"/>
        <a:defRPr sz="3200" b="0" i="0" u="sng" kern="1200" baseline="0">
          <a:solidFill>
            <a:schemeClr val="tx1"/>
          </a:solidFill>
          <a:latin typeface="+mn-lt"/>
          <a:ea typeface="+mn-ea"/>
          <a:cs typeface="+mn-cs"/>
        </a:defRPr>
      </a:lvl1pPr>
      <a:lvl2pPr marL="228600" lvl="1" indent="457200" algn="l" defTabSz="0" rtl="0" eaLnBrk="0" fontAlgn="ctr" latinLnBrk="1" hangingPunct="0">
        <a:lnSpc>
          <a:spcPct val="130000"/>
        </a:lnSpc>
        <a:spcBef>
          <a:spcPct val="0"/>
        </a:spcBef>
        <a:spcAft>
          <a:spcPts val="1000"/>
        </a:spcAft>
        <a:buFont typeface="Arial" pitchFamily="34" charset="0"/>
        <a:buChar char="•"/>
        <a:defRPr sz="3200" b="0" i="0" u="sng" kern="1200" baseline="0">
          <a:solidFill>
            <a:schemeClr val="tx1"/>
          </a:solidFill>
          <a:latin typeface="+mn-lt"/>
          <a:ea typeface="+mn-ea"/>
          <a:cs typeface="+mn-cs"/>
        </a:defRPr>
      </a:lvl2pPr>
      <a:lvl3pPr marL="228600" lvl="2" indent="914400" algn="l" defTabSz="0" rtl="0" eaLnBrk="0" fontAlgn="ctr" latinLnBrk="1" hangingPunct="0">
        <a:lnSpc>
          <a:spcPct val="130000"/>
        </a:lnSpc>
        <a:spcBef>
          <a:spcPct val="0"/>
        </a:spcBef>
        <a:spcAft>
          <a:spcPts val="1000"/>
        </a:spcAft>
        <a:buSzTx/>
        <a:buFont typeface="Arial" pitchFamily="34" charset="0"/>
        <a:buChar char="•"/>
        <a:defRPr sz="3200" b="0" i="0" u="sng" kern="1200" baseline="0">
          <a:solidFill>
            <a:schemeClr val="tx1"/>
          </a:solidFill>
          <a:latin typeface="+mn-lt"/>
          <a:ea typeface="Arial" pitchFamily="34" charset="0"/>
          <a:cs typeface="+mn-cs"/>
          <a:sym typeface="Arial" pitchFamily="34" charset="0"/>
        </a:defRPr>
      </a:lvl3pPr>
      <a:lvl4pPr marL="228600" lvl="3" indent="1371600" algn="l" defTabSz="0" rtl="0" eaLnBrk="0" fontAlgn="ctr" latinLnBrk="1" hangingPunct="0">
        <a:lnSpc>
          <a:spcPct val="130000"/>
        </a:lnSpc>
        <a:spcBef>
          <a:spcPct val="0"/>
        </a:spcBef>
        <a:spcAft>
          <a:spcPts val="1000"/>
        </a:spcAft>
        <a:buSzTx/>
        <a:buFont typeface="Arial" pitchFamily="34" charset="0"/>
        <a:buChar char="•"/>
        <a:defRPr sz="3200" b="0" i="0" u="sng" kern="1200" baseline="130000">
          <a:solidFill>
            <a:schemeClr val="tx1"/>
          </a:solidFill>
          <a:latin typeface="+mn-lt"/>
          <a:ea typeface="Arial" pitchFamily="34" charset="0"/>
          <a:cs typeface="+mn-cs"/>
          <a:sym typeface="Arial" pitchFamily="34" charset="0"/>
        </a:defRPr>
      </a:lvl4pPr>
      <a:lvl5pPr marL="228600" lvl="4" indent="18288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5pPr>
      <a:lvl6pPr marL="2514600" lvl="5"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6pPr>
      <a:lvl7pPr marL="2971800" lvl="6"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7pPr>
      <a:lvl8pPr marL="3429000" lvl="7"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8pPr>
      <a:lvl9pPr marL="3886200" lvl="8"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1026" name="标题占位符 1"/>
          <p:cNvSpPr>
            <a:spLocks noGrp="1"/>
          </p:cNvSpPr>
          <p:nvPr>
            <p:ph type="title"/>
          </p:nvPr>
        </p:nvSpPr>
        <p:spPr>
          <a:xfrm>
            <a:off x="671513" y="431800"/>
            <a:ext cx="10852150" cy="647700"/>
          </a:xfrm>
          <a:prstGeom prst="rect">
            <a:avLst/>
          </a:prstGeom>
          <a:noFill/>
          <a:ln w="9525">
            <a:noFill/>
          </a:ln>
        </p:spPr>
        <p:txBody>
          <a:bodyPr lIns="101600" tIns="38100" rIns="76200" bIns="38100" anchor="ctr" anchorCtr="0"/>
          <a:lstStyle/>
          <a:p>
            <a:pPr lvl="0" indent="0"/>
            <a:r>
              <a:rPr lang="zh-CN" altLang="en-US"/>
              <a:t>单击此处编辑母版标题样式</a:t>
            </a:r>
            <a:endParaRPr lang="zh-CN" altLang="en-US"/>
          </a:p>
        </p:txBody>
      </p:sp>
      <p:sp>
        <p:nvSpPr>
          <p:cNvPr id="1027" name="文本占位符 2"/>
          <p:cNvSpPr>
            <a:spLocks noGrp="1"/>
          </p:cNvSpPr>
          <p:nvPr>
            <p:ph type="body" idx="1"/>
          </p:nvPr>
        </p:nvSpPr>
        <p:spPr>
          <a:xfrm>
            <a:off x="671513" y="1295400"/>
            <a:ext cx="10852150" cy="5040313"/>
          </a:xfrm>
          <a:prstGeom prst="rect">
            <a:avLst/>
          </a:prstGeom>
          <a:noFill/>
          <a:ln w="9525">
            <a:noFill/>
          </a:ln>
        </p:spPr>
        <p:txBody>
          <a:bodyPr lIns="101600" tIns="0" rIns="82550" bIns="0" anchor="t" anchorCtr="0"/>
          <a:lstStyle/>
          <a:p>
            <a:pPr lvl="0" indent="-228600"/>
            <a:r>
              <a:rPr lang="zh-CN" altLang="en-US"/>
              <a:t>单击此处编辑母版文本样式</a:t>
            </a:r>
            <a:endParaRPr lang="zh-CN" altLang="en-US"/>
          </a:p>
          <a:p>
            <a:pPr lvl="1" indent="228600"/>
            <a:r>
              <a:rPr lang="zh-CN" altLang="en-US"/>
              <a:t>第二级</a:t>
            </a:r>
            <a:endParaRPr lang="zh-CN" altLang="en-US"/>
          </a:p>
          <a:p>
            <a:pPr lvl="2" indent="685800"/>
            <a:r>
              <a:rPr lang="zh-CN" altLang="en-US"/>
              <a:t>第三级</a:t>
            </a:r>
            <a:endParaRPr lang="zh-CN" altLang="en-US"/>
          </a:p>
          <a:p>
            <a:pPr lvl="3" indent="1143000"/>
            <a:r>
              <a:rPr lang="zh-CN" altLang="en-US"/>
              <a:t>第四级</a:t>
            </a:r>
            <a:endParaRPr lang="zh-CN" altLang="en-US"/>
          </a:p>
          <a:p>
            <a:pPr lvl="4" indent="1600200"/>
            <a:r>
              <a:rPr lang="zh-CN" altLang="en-US"/>
              <a:t>第五级</a:t>
            </a:r>
            <a:endParaRPr lang="zh-CN" altLang="en-US"/>
          </a:p>
        </p:txBody>
      </p:sp>
      <p:sp>
        <p:nvSpPr>
          <p:cNvPr id="1028" name="日期占位符 3"/>
          <p:cNvSpPr>
            <a:spLocks noGrp="1"/>
          </p:cNvSpPr>
          <p:nvPr>
            <p:ph type="dt" sz="half" idx="2"/>
          </p:nvPr>
        </p:nvSpPr>
        <p:spPr>
          <a:xfrm>
            <a:off x="881063" y="6350000"/>
            <a:ext cx="2698750" cy="315913"/>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1029" name="页脚占位符 4"/>
          <p:cNvSpPr>
            <a:spLocks noGrp="1"/>
          </p:cNvSpPr>
          <p:nvPr>
            <p:ph type="ftr" sz="quarter" idx="3"/>
          </p:nvPr>
        </p:nvSpPr>
        <p:spPr>
          <a:xfrm>
            <a:off x="4116388" y="6350000"/>
            <a:ext cx="3959225" cy="315913"/>
          </a:xfrm>
          <a:prstGeom prst="rect">
            <a:avLst/>
          </a:prstGeom>
          <a:noFill/>
          <a:ln w="9525">
            <a:noFill/>
          </a:ln>
        </p:spPr>
        <p:txBody>
          <a:bodyPr anchor="ctr"/>
          <a:lstStyle>
            <a:defPPr>
              <a:defRPr lang="zh-CN"/>
            </a:defPPr>
            <a:lvl1pPr marL="0" lvl="0" indent="0" algn="ctr"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endParaRPr lang="zh-CN" altLang="en-US" strike="noStrike" noProof="1">
              <a:latin typeface="Arial" pitchFamily="34" charset="0"/>
              <a:sym typeface="Arial" pitchFamily="34" charset="0"/>
            </a:endParaRPr>
          </a:p>
        </p:txBody>
      </p:sp>
      <p:sp>
        <p:nvSpPr>
          <p:cNvPr id="1030" name="灯片编号占位符 5"/>
          <p:cNvSpPr>
            <a:spLocks noGrp="1"/>
          </p:cNvSpPr>
          <p:nvPr>
            <p:ph type="sldNum" sz="quarter" idx="4"/>
          </p:nvPr>
        </p:nvSpPr>
        <p:spPr>
          <a:xfrm>
            <a:off x="8610600" y="6350000"/>
            <a:ext cx="2700338" cy="315913"/>
          </a:xfrm>
          <a:prstGeom prst="rect">
            <a:avLst/>
          </a:prstGeom>
          <a:noFill/>
          <a:ln w="9525">
            <a:noFill/>
          </a:ln>
        </p:spPr>
        <p:txBody>
          <a:bodyPr anchor="ctr"/>
          <a:lstStyle>
            <a:defPPr>
              <a:defRPr lang="zh-CN"/>
            </a:defPPr>
            <a:lvl1pPr marL="0" lvl="0" indent="0" algn="r"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1031" name="KSO_TEMPLATE"/>
          <p:cNvSpPr/>
          <p:nvPr/>
        </p:nvSpPr>
        <p:spPr>
          <a:xfrm flipH="1">
            <a:off x="0" y="0"/>
            <a:ext cx="0" cy="0"/>
          </a:xfrm>
          <a:prstGeom prst="rect">
            <a:avLst/>
          </a:prstGeom>
          <a:solidFill>
            <a:schemeClr val="accent1"/>
          </a:solidFill>
          <a:ln w="12700" cap="flat" cmpd="sng">
            <a:solidFill>
              <a:srgbClr val="42719B"/>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indent="0" algn="ctr"/>
            <a:endParaRPr lang="zh-CN" altLang="en-US" sz="1800" b="0">
              <a:solidFill>
                <a:srgbClr val="FFFFFF"/>
              </a:solidFill>
              <a:latin typeface="Arial" pitchFamily="34" charset="0"/>
              <a:ea typeface="微软雅黑" panose="020b0503020204020204" charset="-122"/>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Lst>
  <p:transition spd="slow"/>
  <p:timing/>
  <p:txStyles>
    <p:titleStyle>
      <a:lvl1pPr marL="0" lvl="0" indent="0" algn="l" defTabSz="914400" rtl="0" eaLnBrk="0" fontAlgn="ctr" latinLnBrk="1" hangingPunct="0">
        <a:lnSpc>
          <a:spcPct val="100000"/>
        </a:lnSpc>
        <a:spcBef>
          <a:spcPct val="0"/>
        </a:spcBef>
        <a:spcAft>
          <a:spcPct val="0"/>
        </a:spcAft>
        <a:buNone/>
        <a:defRPr sz="1800" b="0" i="0" u="none" kern="1200" baseline="0">
          <a:solidFill>
            <a:schemeClr val="tx2"/>
          </a:solidFill>
          <a:latin typeface="+mj-lt"/>
          <a:ea typeface="+mj-ea"/>
          <a:cs typeface="+mj-cs"/>
        </a:defRPr>
      </a:lvl1pPr>
    </p:titleStyle>
    <p:bodyStyle>
      <a:lvl1pPr marL="228600" lvl="0" indent="-228600" algn="l" defTabSz="0" rtl="0" eaLnBrk="0" fontAlgn="ctr" latinLnBrk="1" hangingPunct="0">
        <a:lnSpc>
          <a:spcPct val="130000"/>
        </a:lnSpc>
        <a:spcBef>
          <a:spcPct val="0"/>
        </a:spcBef>
        <a:spcAft>
          <a:spcPts val="1000"/>
        </a:spcAft>
        <a:buFont typeface="Arial" pitchFamily="34" charset="0"/>
        <a:buChar char="•"/>
        <a:defRPr sz="3200" b="0" i="0" u="sng" kern="1200" baseline="0">
          <a:solidFill>
            <a:schemeClr val="tx1"/>
          </a:solidFill>
          <a:latin typeface="+mn-lt"/>
          <a:ea typeface="+mn-ea"/>
          <a:cs typeface="+mn-cs"/>
        </a:defRPr>
      </a:lvl1pPr>
      <a:lvl2pPr marL="228600" lvl="1" indent="457200" algn="l" defTabSz="0" rtl="0" eaLnBrk="0" fontAlgn="ctr" latinLnBrk="1" hangingPunct="0">
        <a:lnSpc>
          <a:spcPct val="130000"/>
        </a:lnSpc>
        <a:spcBef>
          <a:spcPct val="0"/>
        </a:spcBef>
        <a:spcAft>
          <a:spcPts val="1000"/>
        </a:spcAft>
        <a:buFont typeface="Arial" pitchFamily="34" charset="0"/>
        <a:buChar char="•"/>
        <a:defRPr sz="3200" b="0" i="0" u="sng" kern="1200" baseline="0">
          <a:solidFill>
            <a:schemeClr val="tx1"/>
          </a:solidFill>
          <a:latin typeface="+mn-lt"/>
          <a:ea typeface="+mn-ea"/>
          <a:cs typeface="+mn-cs"/>
        </a:defRPr>
      </a:lvl2pPr>
      <a:lvl3pPr marL="228600" lvl="2" indent="914400" algn="l" defTabSz="0" rtl="0" eaLnBrk="0" fontAlgn="ctr" latinLnBrk="1" hangingPunct="0">
        <a:lnSpc>
          <a:spcPct val="130000"/>
        </a:lnSpc>
        <a:spcBef>
          <a:spcPct val="0"/>
        </a:spcBef>
        <a:spcAft>
          <a:spcPts val="1000"/>
        </a:spcAft>
        <a:buSzTx/>
        <a:buFont typeface="Arial" pitchFamily="34" charset="0"/>
        <a:buChar char="•"/>
        <a:defRPr sz="3200" b="0" i="0" u="sng" kern="1200" baseline="0">
          <a:solidFill>
            <a:schemeClr val="tx1"/>
          </a:solidFill>
          <a:latin typeface="+mn-lt"/>
          <a:ea typeface="Arial" pitchFamily="34" charset="0"/>
          <a:cs typeface="+mn-cs"/>
          <a:sym typeface="Arial" pitchFamily="34" charset="0"/>
        </a:defRPr>
      </a:lvl3pPr>
      <a:lvl4pPr marL="228600" lvl="3" indent="1371600" algn="l" defTabSz="0" rtl="0" eaLnBrk="0" fontAlgn="ctr" latinLnBrk="1" hangingPunct="0">
        <a:lnSpc>
          <a:spcPct val="130000"/>
        </a:lnSpc>
        <a:spcBef>
          <a:spcPct val="0"/>
        </a:spcBef>
        <a:spcAft>
          <a:spcPts val="1000"/>
        </a:spcAft>
        <a:buSzTx/>
        <a:buFont typeface="Arial" pitchFamily="34" charset="0"/>
        <a:buChar char="•"/>
        <a:defRPr sz="3200" b="0" i="0" u="sng" kern="1200" baseline="130000">
          <a:solidFill>
            <a:schemeClr val="tx1"/>
          </a:solidFill>
          <a:latin typeface="+mn-lt"/>
          <a:ea typeface="Arial" pitchFamily="34" charset="0"/>
          <a:cs typeface="+mn-cs"/>
          <a:sym typeface="Arial" pitchFamily="34" charset="0"/>
        </a:defRPr>
      </a:lvl4pPr>
      <a:lvl5pPr marL="228600" lvl="4" indent="18288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5pPr>
      <a:lvl6pPr marL="2514600" lvl="5"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6pPr>
      <a:lvl7pPr marL="2971800" lvl="6"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7pPr>
      <a:lvl8pPr marL="3429000" lvl="7"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8pPr>
      <a:lvl9pPr marL="3886200" lvl="8"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1026" name="标题占位符 1"/>
          <p:cNvSpPr>
            <a:spLocks noGrp="1"/>
          </p:cNvSpPr>
          <p:nvPr>
            <p:ph type="title"/>
          </p:nvPr>
        </p:nvSpPr>
        <p:spPr>
          <a:xfrm>
            <a:off x="671513" y="431800"/>
            <a:ext cx="10852150" cy="647700"/>
          </a:xfrm>
          <a:prstGeom prst="rect">
            <a:avLst/>
          </a:prstGeom>
          <a:noFill/>
          <a:ln w="9525">
            <a:noFill/>
          </a:ln>
        </p:spPr>
        <p:txBody>
          <a:bodyPr lIns="101600" tIns="38100" rIns="76200" bIns="38100" anchor="ctr" anchorCtr="0"/>
          <a:lstStyle/>
          <a:p>
            <a:pPr lvl="0" indent="0"/>
            <a:r>
              <a:rPr lang="zh-CN" altLang="en-US"/>
              <a:t>单击此处编辑母版标题样式</a:t>
            </a:r>
            <a:endParaRPr lang="zh-CN" altLang="en-US"/>
          </a:p>
        </p:txBody>
      </p:sp>
      <p:sp>
        <p:nvSpPr>
          <p:cNvPr id="1027" name="文本占位符 2"/>
          <p:cNvSpPr>
            <a:spLocks noGrp="1"/>
          </p:cNvSpPr>
          <p:nvPr>
            <p:ph type="body" idx="1"/>
          </p:nvPr>
        </p:nvSpPr>
        <p:spPr>
          <a:xfrm>
            <a:off x="671513" y="1295400"/>
            <a:ext cx="10852150" cy="5040313"/>
          </a:xfrm>
          <a:prstGeom prst="rect">
            <a:avLst/>
          </a:prstGeom>
          <a:noFill/>
          <a:ln w="9525">
            <a:noFill/>
          </a:ln>
        </p:spPr>
        <p:txBody>
          <a:bodyPr lIns="101600" tIns="0" rIns="82550" bIns="0" anchor="t" anchorCtr="0"/>
          <a:lstStyle/>
          <a:p>
            <a:pPr lvl="0" indent="-228600"/>
            <a:r>
              <a:rPr lang="zh-CN" altLang="en-US"/>
              <a:t>单击此处编辑母版文本样式</a:t>
            </a:r>
            <a:endParaRPr lang="zh-CN" altLang="en-US"/>
          </a:p>
          <a:p>
            <a:pPr lvl="1" indent="228600"/>
            <a:r>
              <a:rPr lang="zh-CN" altLang="en-US"/>
              <a:t>第二级</a:t>
            </a:r>
            <a:endParaRPr lang="zh-CN" altLang="en-US"/>
          </a:p>
          <a:p>
            <a:pPr lvl="2" indent="685800"/>
            <a:r>
              <a:rPr lang="zh-CN" altLang="en-US"/>
              <a:t>第三级</a:t>
            </a:r>
            <a:endParaRPr lang="zh-CN" altLang="en-US"/>
          </a:p>
          <a:p>
            <a:pPr lvl="3" indent="1143000"/>
            <a:r>
              <a:rPr lang="zh-CN" altLang="en-US"/>
              <a:t>第四级</a:t>
            </a:r>
            <a:endParaRPr lang="zh-CN" altLang="en-US"/>
          </a:p>
          <a:p>
            <a:pPr lvl="4" indent="1600200"/>
            <a:r>
              <a:rPr lang="zh-CN" altLang="en-US"/>
              <a:t>第五级</a:t>
            </a:r>
            <a:endParaRPr lang="zh-CN" altLang="en-US"/>
          </a:p>
        </p:txBody>
      </p:sp>
      <p:sp>
        <p:nvSpPr>
          <p:cNvPr id="1028" name="日期占位符 3"/>
          <p:cNvSpPr>
            <a:spLocks noGrp="1"/>
          </p:cNvSpPr>
          <p:nvPr>
            <p:ph type="dt" sz="half" idx="2"/>
          </p:nvPr>
        </p:nvSpPr>
        <p:spPr>
          <a:xfrm>
            <a:off x="881063" y="6350000"/>
            <a:ext cx="2698750" cy="315913"/>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fld id="{BB962C8B-B14F-4D97-AF65-F5344CB8AC3E}" type="datetime1">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1029" name="页脚占位符 4"/>
          <p:cNvSpPr>
            <a:spLocks noGrp="1"/>
          </p:cNvSpPr>
          <p:nvPr>
            <p:ph type="ftr" sz="quarter" idx="3"/>
          </p:nvPr>
        </p:nvSpPr>
        <p:spPr>
          <a:xfrm>
            <a:off x="4116388" y="6350000"/>
            <a:ext cx="3959225" cy="315913"/>
          </a:xfrm>
          <a:prstGeom prst="rect">
            <a:avLst/>
          </a:prstGeom>
          <a:noFill/>
          <a:ln w="9525">
            <a:noFill/>
          </a:ln>
        </p:spPr>
        <p:txBody>
          <a:bodyPr anchor="ctr"/>
          <a:lstStyle>
            <a:defPPr>
              <a:defRPr lang="zh-CN"/>
            </a:defPPr>
            <a:lvl1pPr marL="0" lvl="0" indent="0" algn="ctr"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endParaRPr lang="zh-CN" altLang="en-US" strike="noStrike" noProof="1">
              <a:latin typeface="Arial" pitchFamily="34" charset="0"/>
              <a:sym typeface="Arial" pitchFamily="34" charset="0"/>
            </a:endParaRPr>
          </a:p>
        </p:txBody>
      </p:sp>
      <p:sp>
        <p:nvSpPr>
          <p:cNvPr id="1030" name="灯片编号占位符 5"/>
          <p:cNvSpPr>
            <a:spLocks noGrp="1"/>
          </p:cNvSpPr>
          <p:nvPr>
            <p:ph type="sldNum" sz="quarter" idx="4"/>
          </p:nvPr>
        </p:nvSpPr>
        <p:spPr>
          <a:xfrm>
            <a:off x="8610600" y="6350000"/>
            <a:ext cx="2700338" cy="315913"/>
          </a:xfrm>
          <a:prstGeom prst="rect">
            <a:avLst/>
          </a:prstGeom>
          <a:noFill/>
          <a:ln w="9525">
            <a:noFill/>
          </a:ln>
        </p:spPr>
        <p:txBody>
          <a:bodyPr anchor="ctr"/>
          <a:lstStyle>
            <a:defPPr>
              <a:defRPr lang="zh-CN"/>
            </a:defPPr>
            <a:lvl1pPr marL="0" lvl="0" indent="0" algn="r" defTabSz="914400" rtl="0" eaLnBrk="1" fontAlgn="base" latinLnBrk="0" hangingPunct="1">
              <a:lnSpc>
                <a:spcPct val="100000"/>
              </a:lnSpc>
              <a:spcBef>
                <a:spcPct val="0"/>
              </a:spcBef>
              <a:spcAft>
                <a:spcPct val="0"/>
              </a:spcAft>
              <a:buFontTx/>
              <a:buNone/>
              <a:defRPr sz="1200" b="0" i="0" u="none" kern="1200" baseline="0">
                <a:solidFill>
                  <a:srgbClr val="898989"/>
                </a:solidFill>
                <a:latin typeface="Arial" pitchFamily="34" charset="0"/>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fontAlgn="base"/>
            <a:fld id="{9A0DB2DC-4C9A-4742-B13C-FB6460FD3503}" type="slidenum">
              <a:rPr lang="zh-CN" altLang="en-US" strike="noStrike" noProof="1">
                <a:latin typeface="Arial" pitchFamily="34" charset="0"/>
                <a:ea typeface="微软雅黑" panose="020b0503020204020204" charset="-122"/>
                <a:cs typeface="+mn-cs"/>
                <a:sym typeface="Arial" pitchFamily="34" charset="0"/>
              </a:rPr>
              <a:t/>
            </a:fld>
            <a:endParaRPr lang="zh-CN" altLang="en-US" strike="noStrike" noProof="1">
              <a:latin typeface="Arial" pitchFamily="34" charset="0"/>
              <a:sym typeface="Arial" pitchFamily="34" charset="0"/>
            </a:endParaRPr>
          </a:p>
        </p:txBody>
      </p:sp>
      <p:sp>
        <p:nvSpPr>
          <p:cNvPr id="1031" name="KSO_TEMPLATE"/>
          <p:cNvSpPr/>
          <p:nvPr/>
        </p:nvSpPr>
        <p:spPr>
          <a:xfrm flipH="1">
            <a:off x="0" y="0"/>
            <a:ext cx="0" cy="0"/>
          </a:xfrm>
          <a:prstGeom prst="rect">
            <a:avLst/>
          </a:prstGeom>
          <a:solidFill>
            <a:schemeClr val="accent1"/>
          </a:solidFill>
          <a:ln w="12700" cap="flat" cmpd="sng">
            <a:solidFill>
              <a:srgbClr val="42719B"/>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lvl="0" indent="0" algn="ctr"/>
            <a:endParaRPr lang="zh-CN" altLang="en-US" sz="1800" b="0">
              <a:solidFill>
                <a:srgbClr val="FFFFFF"/>
              </a:solidFill>
              <a:latin typeface="Arial" pitchFamily="34" charset="0"/>
              <a:ea typeface="微软雅黑" panose="020b0503020204020204" charset="-122"/>
            </a:endParaRPr>
          </a:p>
        </p:txBody>
      </p:sp>
    </p:spTree>
  </p:cSld>
  <p:clrMap bg1="lt1" tx1="dk1" bg2="lt2" tx2="dk2" accent1="accent1" accent2="accent2" accent3="accent3" accent4="accent4" accent5="accent5" accent6="accent6" hlink="hlink" folHlink="folHlink"/>
  <p:sldLayoutIdLst>
    <p:sldLayoutId id="2147483680" r:id="rId1"/>
    <p:sldLayoutId id="2147483681" r:id="rId2"/>
  </p:sldLayoutIdLst>
  <p:transition spd="slow"/>
  <p:timing/>
  <p:txStyles>
    <p:titleStyle>
      <a:lvl1pPr marL="0" lvl="0" indent="0" algn="l" defTabSz="914400" rtl="0" eaLnBrk="0" fontAlgn="ctr" latinLnBrk="1" hangingPunct="0">
        <a:lnSpc>
          <a:spcPct val="100000"/>
        </a:lnSpc>
        <a:spcBef>
          <a:spcPct val="0"/>
        </a:spcBef>
        <a:spcAft>
          <a:spcPct val="0"/>
        </a:spcAft>
        <a:buNone/>
        <a:defRPr sz="1800" b="0" i="0" u="none" kern="1200" baseline="0">
          <a:solidFill>
            <a:schemeClr val="tx2"/>
          </a:solidFill>
          <a:latin typeface="+mj-lt"/>
          <a:ea typeface="+mj-ea"/>
          <a:cs typeface="+mj-cs"/>
        </a:defRPr>
      </a:lvl1pPr>
    </p:titleStyle>
    <p:bodyStyle>
      <a:lvl1pPr marL="228600" lvl="0" indent="-228600" algn="l" defTabSz="0" rtl="0" eaLnBrk="0" fontAlgn="ctr" latinLnBrk="1" hangingPunct="0">
        <a:lnSpc>
          <a:spcPct val="130000"/>
        </a:lnSpc>
        <a:spcBef>
          <a:spcPct val="0"/>
        </a:spcBef>
        <a:spcAft>
          <a:spcPts val="1000"/>
        </a:spcAft>
        <a:buFont typeface="Arial" pitchFamily="34" charset="0"/>
        <a:buChar char="•"/>
        <a:defRPr sz="3200" b="0" i="0" u="sng" kern="1200" baseline="0">
          <a:solidFill>
            <a:schemeClr val="tx1"/>
          </a:solidFill>
          <a:latin typeface="+mn-lt"/>
          <a:ea typeface="+mn-ea"/>
          <a:cs typeface="+mn-cs"/>
        </a:defRPr>
      </a:lvl1pPr>
      <a:lvl2pPr marL="228600" lvl="1" indent="457200" algn="l" defTabSz="0" rtl="0" eaLnBrk="0" fontAlgn="ctr" latinLnBrk="1" hangingPunct="0">
        <a:lnSpc>
          <a:spcPct val="130000"/>
        </a:lnSpc>
        <a:spcBef>
          <a:spcPct val="0"/>
        </a:spcBef>
        <a:spcAft>
          <a:spcPts val="1000"/>
        </a:spcAft>
        <a:buFont typeface="Arial" pitchFamily="34" charset="0"/>
        <a:buChar char="•"/>
        <a:defRPr sz="3200" b="0" i="0" u="sng" kern="1200" baseline="0">
          <a:solidFill>
            <a:schemeClr val="tx1"/>
          </a:solidFill>
          <a:latin typeface="+mn-lt"/>
          <a:ea typeface="+mn-ea"/>
          <a:cs typeface="+mn-cs"/>
        </a:defRPr>
      </a:lvl2pPr>
      <a:lvl3pPr marL="228600" lvl="2" indent="914400" algn="l" defTabSz="0" rtl="0" eaLnBrk="0" fontAlgn="ctr" latinLnBrk="1" hangingPunct="0">
        <a:lnSpc>
          <a:spcPct val="130000"/>
        </a:lnSpc>
        <a:spcBef>
          <a:spcPct val="0"/>
        </a:spcBef>
        <a:spcAft>
          <a:spcPts val="1000"/>
        </a:spcAft>
        <a:buSzTx/>
        <a:buFont typeface="Arial" pitchFamily="34" charset="0"/>
        <a:buChar char="•"/>
        <a:defRPr sz="3200" b="0" i="0" u="sng" kern="1200" baseline="0">
          <a:solidFill>
            <a:schemeClr val="tx1"/>
          </a:solidFill>
          <a:latin typeface="+mn-lt"/>
          <a:ea typeface="Arial" pitchFamily="34" charset="0"/>
          <a:cs typeface="+mn-cs"/>
          <a:sym typeface="Arial" pitchFamily="34" charset="0"/>
        </a:defRPr>
      </a:lvl3pPr>
      <a:lvl4pPr marL="228600" lvl="3" indent="1371600" algn="l" defTabSz="0" rtl="0" eaLnBrk="0" fontAlgn="ctr" latinLnBrk="1" hangingPunct="0">
        <a:lnSpc>
          <a:spcPct val="130000"/>
        </a:lnSpc>
        <a:spcBef>
          <a:spcPct val="0"/>
        </a:spcBef>
        <a:spcAft>
          <a:spcPts val="1000"/>
        </a:spcAft>
        <a:buSzTx/>
        <a:buFont typeface="Arial" pitchFamily="34" charset="0"/>
        <a:buChar char="•"/>
        <a:defRPr sz="3200" b="0" i="0" u="sng" kern="1200" baseline="130000">
          <a:solidFill>
            <a:schemeClr val="tx1"/>
          </a:solidFill>
          <a:latin typeface="+mn-lt"/>
          <a:ea typeface="Arial" pitchFamily="34" charset="0"/>
          <a:cs typeface="+mn-cs"/>
          <a:sym typeface="Arial" pitchFamily="34" charset="0"/>
        </a:defRPr>
      </a:lvl4pPr>
      <a:lvl5pPr marL="228600" lvl="4" indent="18288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5pPr>
      <a:lvl6pPr marL="2514600" lvl="5"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6pPr>
      <a:lvl7pPr marL="2971800" lvl="6"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7pPr>
      <a:lvl8pPr marL="3429000" lvl="7"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8pPr>
      <a:lvl9pPr marL="3886200" lvl="8" indent="-228600" algn="l" defTabSz="0" rtl="0" eaLnBrk="0" fontAlgn="ctr" latinLnBrk="1" hangingPunct="0">
        <a:lnSpc>
          <a:spcPct val="130000"/>
        </a:lnSpc>
        <a:spcBef>
          <a:spcPct val="0"/>
        </a:spcBef>
        <a:spcAft>
          <a:spcPts val="1000"/>
        </a:spcAft>
        <a:buSzTx/>
        <a:buFont typeface="Arial" pitchFamily="34" charset="0"/>
        <a:buChar char="•"/>
        <a:tabLst>
          <a:tab pos="0" algn="r"/>
          <a:tab pos="5080"/>
          <a:tab pos="6350" algn="dec"/>
          <a:tab pos="17780" algn="r"/>
          <a:tab pos="25400"/>
          <a:tab pos="206375"/>
          <a:tab pos="367030" algn="dec"/>
          <a:tab pos="406400"/>
          <a:tab pos="914400"/>
          <a:tab pos="1600200"/>
          <a:tab pos="1828800"/>
          <a:tab pos="9413875" algn="dec"/>
          <a:tab pos="13058775" algn="dec"/>
          <a:tab pos="20680680"/>
        </a:tabLst>
        <a:defRPr sz="3200" b="0" i="0" u="sng" kern="1200" baseline="130000">
          <a:solidFill>
            <a:schemeClr val="tx1"/>
          </a:solidFill>
          <a:latin typeface="+mn-lt"/>
          <a:ea typeface="Arial" pitchFamily="34" charset="0"/>
          <a:cs typeface="+mn-cs"/>
          <a:sym typeface="Arial" pitchFamily="34" charset="0"/>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tags" Target="../tags/tag7.xml" /><Relationship Id="rId4"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image" Target="../media/image2.jpeg" /><Relationship Id="rId7" Type="http://schemas.openxmlformats.org/officeDocument/2006/relationships/tags" Target="../tags/tag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tags" Target="../tags/tag21.xml" /><Relationship Id="rId11" Type="http://schemas.openxmlformats.org/officeDocument/2006/relationships/tags" Target="../tags/tag22.xml" /><Relationship Id="rId12" Type="http://schemas.openxmlformats.org/officeDocument/2006/relationships/tags" Target="../tags/tag23.xml" /><Relationship Id="rId13" Type="http://schemas.openxmlformats.org/officeDocument/2006/relationships/tags" Target="../tags/tag24.xml" /><Relationship Id="rId14" Type="http://schemas.openxmlformats.org/officeDocument/2006/relationships/tags" Target="../tags/tag25.xml" /><Relationship Id="rId15" Type="http://schemas.openxmlformats.org/officeDocument/2006/relationships/tags" Target="../tags/tag26.xml" /><Relationship Id="rId16" Type="http://schemas.openxmlformats.org/officeDocument/2006/relationships/tags" Target="../tags/tag27.xml" /><Relationship Id="rId17" Type="http://schemas.openxmlformats.org/officeDocument/2006/relationships/tags" Target="../tags/tag28.xml" /><Relationship Id="rId18" Type="http://schemas.openxmlformats.org/officeDocument/2006/relationships/tags" Target="../tags/tag29.xml" /><Relationship Id="rId19" Type="http://schemas.openxmlformats.org/officeDocument/2006/relationships/tags" Target="../tags/tag30.xml" /><Relationship Id="rId2" Type="http://schemas.openxmlformats.org/officeDocument/2006/relationships/tags" Target="../tags/tag13.xml" /><Relationship Id="rId20" Type="http://schemas.openxmlformats.org/officeDocument/2006/relationships/tags" Target="../tags/tag31.xml" /><Relationship Id="rId21" Type="http://schemas.openxmlformats.org/officeDocument/2006/relationships/tags" Target="../tags/tag32.xml" /><Relationship Id="rId22" Type="http://schemas.openxmlformats.org/officeDocument/2006/relationships/image" Target="../media/image2.jpeg" /><Relationship Id="rId23" Type="http://schemas.openxmlformats.org/officeDocument/2006/relationships/tags" Target="../tags/tag3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image" Target="../media/image2.jpeg" /><Relationship Id="rId6" Type="http://schemas.openxmlformats.org/officeDocument/2006/relationships/tags" Target="../tags/tag3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tags" Target="../tags/tag43.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image" Target="../media/image5.png" /><Relationship Id="rId6" Type="http://schemas.openxmlformats.org/officeDocument/2006/relationships/image" Target="../media/image6.svg"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image" Target="../media/image2.jpeg" /><Relationship Id="rId9" Type="http://schemas.openxmlformats.org/officeDocument/2006/relationships/tags" Target="../tags/tag5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tags" Target="../tags/tag58.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2512420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 name="文本框 1"/>
          <p:cNvSpPr txBox="1"/>
          <p:nvPr/>
        </p:nvSpPr>
        <p:spPr>
          <a:xfrm>
            <a:off x="859790" y="2515235"/>
            <a:ext cx="10006330" cy="101473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6000">
                <a:solidFill>
                  <a:schemeClr val="tx1">
                    <a:lumMod val="50000"/>
                    <a:lumOff val="50000"/>
                  </a:schemeClr>
                </a:solidFill>
                <a:latin typeface="华文新魏" panose="02010800040101010101" charset="-122"/>
                <a:ea typeface="华文新魏" panose="02010800040101010101" charset="-122"/>
              </a:rPr>
              <a:t>抗肿瘤药物培训</a:t>
            </a:r>
            <a:endParaRPr lang="zh-CN" altLang="en-US" sz="6000">
              <a:solidFill>
                <a:schemeClr val="tx1">
                  <a:lumMod val="50000"/>
                  <a:lumOff val="50000"/>
                </a:schemeClr>
              </a:solidFill>
              <a:latin typeface="华文新魏" panose="02010800040101010101" charset="-122"/>
              <a:ea typeface="华文新魏" panose="02010800040101010101" charset="-122"/>
            </a:endParaRPr>
          </a:p>
        </p:txBody>
      </p:sp>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58370" name="标题 58369"/>
          <p:cNvSpPr>
            <a:spLocks noGrp="1"/>
          </p:cNvSpPr>
          <p:nvPr>
            <p:ph type="title"/>
          </p:nvPr>
        </p:nvSpPr>
        <p:spPr/>
        <p:txBody>
          <a:bodyPr/>
          <a:lstStyle/>
          <a:p>
            <a:endParaRPr/>
          </a:p>
        </p:txBody>
      </p:sp>
      <p:pic>
        <p:nvPicPr>
          <p:cNvPr id="58371" name="文本占位符 58370"/>
          <p:cNvPicPr>
            <a:picLocks noGrp="1" noChangeAspect="1"/>
          </p:cNvPicPr>
          <p:nvPr>
            <p:ph type="body" idx="4294967295"/>
            <p:custDataLst>
              <p:tags r:id="rId3"/>
            </p:custDataLst>
          </p:nvPr>
        </p:nvPicPr>
        <p:blipFill>
          <a:blip r:embed="rId2"/>
          <a:stretch>
            <a:fillRect/>
          </a:stretch>
        </p:blipFill>
        <p:spPr>
          <a:xfrm>
            <a:off x="1703388" y="136525"/>
            <a:ext cx="8785225" cy="6721475"/>
          </a:xfrm>
        </p:spPr>
      </p:pic>
    </p:spTree>
  </p:cSld>
  <p:clrMapOvr>
    <a:masterClrMapping/>
  </p:clrMapOvr>
  <p:transition spd="slow"/>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pic>
        <p:nvPicPr>
          <p:cNvPr id="59395" name="文本占位符 59394"/>
          <p:cNvPicPr>
            <a:picLocks noGrp="1" noChangeAspect="1"/>
          </p:cNvPicPr>
          <p:nvPr>
            <p:ph type="body" idx="4294967295"/>
          </p:nvPr>
        </p:nvPicPr>
        <p:blipFill>
          <a:blip r:embed="rId2"/>
          <a:stretch>
            <a:fillRect/>
          </a:stretch>
        </p:blipFill>
        <p:spPr>
          <a:xfrm>
            <a:off x="1992313" y="549275"/>
            <a:ext cx="8229600" cy="6048375"/>
          </a:xfrm>
        </p:spPr>
      </p:pic>
    </p:spTree>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50" name="标题 2049"/>
          <p:cNvSpPr>
            <a:spLocks noGrp="1"/>
          </p:cNvSpPr>
          <p:nvPr>
            <p:ph type="ctrTitle"/>
          </p:nvPr>
        </p:nvSpPr>
        <p:spPr/>
        <p:txBody>
          <a:bodyPr anchor="t" anchorCtr="0"/>
          <a:lstStyle/>
          <a:p>
            <a:pPr algn="ctr" defTabSz="914400">
              <a:buSzTx/>
              <a:buFontTx/>
              <a:buNone/>
            </a:pPr>
            <a:r>
              <a:rPr lang="zh-CN" altLang="en-US" kern="1200" baseline="0">
                <a:latin typeface="Garamond" panose="02020404030301010803" pitchFamily="18" charset="0"/>
                <a:ea typeface="隶书" panose="02010509060101010101" pitchFamily="49" charset="-122"/>
              </a:rPr>
              <a:t>抗恶性肿瘤药物的</a:t>
            </a:r>
            <a:br>
              <a:rPr lang="zh-CN" altLang="en-US" kern="1200" baseline="0">
                <a:latin typeface="Garamond" panose="02020404030301010803" pitchFamily="18" charset="0"/>
                <a:ea typeface="隶书" panose="02010509060101010101" pitchFamily="49" charset="-122"/>
              </a:rPr>
            </a:br>
            <a:r>
              <a:rPr lang="zh-CN" altLang="en-US" kern="1200" baseline="0">
                <a:latin typeface="Garamond" panose="02020404030301010803" pitchFamily="18" charset="0"/>
                <a:ea typeface="隶书" panose="02010509060101010101" pitchFamily="49" charset="-122"/>
              </a:rPr>
              <a:t>主要作用机制</a:t>
            </a:r>
            <a:endParaRPr lang="zh-CN" altLang="en-US" kern="1200" baseline="0">
              <a:latin typeface="Garamond" panose="02020404030301010803" pitchFamily="18" charset="0"/>
              <a:ea typeface="隶书" panose="02010509060101010101" pitchFamily="49" charset="-122"/>
            </a:endParaRPr>
          </a:p>
        </p:txBody>
      </p:sp>
    </p:spTree>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6" name="矩形 5"/>
          <p:cNvSpPr/>
          <p:nvPr>
            <p:custDataLst>
              <p:tags r:id="rId2"/>
            </p:custDataLst>
          </p:nvPr>
        </p:nvSpPr>
        <p:spPr>
          <a:xfrm>
            <a:off x="762006" y="4114833"/>
            <a:ext cx="2286018" cy="101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schemeClr val="dk1">
                  <a:lumMod val="85000"/>
                  <a:lumOff val="15000"/>
                </a:schemeClr>
              </a:solidFill>
              <a:effectLst/>
              <a:uLnTx/>
              <a:uFillTx/>
              <a:latin typeface="微软雅黑" panose="020b0503020204020204" charset="-122"/>
              <a:ea typeface="微软雅黑" panose="020b0503020204020204" charset="-122"/>
              <a:sym typeface="Arial" pitchFamily="34" charset="0"/>
            </a:endParaRPr>
          </a:p>
        </p:txBody>
      </p:sp>
      <p:sp>
        <p:nvSpPr>
          <p:cNvPr id="8" name="任意多边形 7"/>
          <p:cNvSpPr/>
          <p:nvPr>
            <p:custDataLst>
              <p:tags r:id="rId3"/>
            </p:custDataLst>
          </p:nvPr>
        </p:nvSpPr>
        <p:spPr>
          <a:xfrm>
            <a:off x="1828815" y="914380"/>
            <a:ext cx="9448876" cy="5029240"/>
          </a:xfrm>
          <a:custGeom>
            <a:gdLst>
              <a:gd name="connsiteX0" fmla="*/ 5 w 14004"/>
              <a:gd name="connsiteY0" fmla="*/ 1622 h 7822"/>
              <a:gd name="connsiteX1" fmla="*/ 0 w 14004"/>
              <a:gd name="connsiteY1" fmla="*/ 0 h 7822"/>
              <a:gd name="connsiteX2" fmla="*/ 14004 w 14004"/>
              <a:gd name="connsiteY2" fmla="*/ 0 h 7822"/>
              <a:gd name="connsiteX3" fmla="*/ 14004 w 14004"/>
              <a:gd name="connsiteY3" fmla="*/ 7822 h 7822"/>
              <a:gd name="connsiteX4" fmla="*/ 0 w 14004"/>
              <a:gd name="connsiteY4" fmla="*/ 7822 h 7822"/>
              <a:gd name="connsiteX5" fmla="*/ 5 w 14004"/>
              <a:gd name="connsiteY5" fmla="*/ 6212 h 78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04" h="7822">
                <a:moveTo>
                  <a:pt x="5" y="1622"/>
                </a:moveTo>
                <a:lnTo>
                  <a:pt x="0" y="0"/>
                </a:lnTo>
                <a:lnTo>
                  <a:pt x="14004" y="0"/>
                </a:lnTo>
                <a:lnTo>
                  <a:pt x="14004" y="7822"/>
                </a:lnTo>
                <a:lnTo>
                  <a:pt x="0" y="7822"/>
                </a:lnTo>
                <a:lnTo>
                  <a:pt x="5" y="6212"/>
                </a:lnTo>
              </a:path>
            </a:pathLst>
          </a:custGeom>
          <a:noFill/>
          <a:ln w="19050">
            <a:solidFill>
              <a:schemeClr val="lt1">
                <a:lumMod val="85000"/>
                <a:alpha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prstClr val="white"/>
              </a:solidFill>
              <a:effectLst/>
              <a:uLnTx/>
              <a:uFillTx/>
              <a:latin typeface="微软雅黑" panose="020b0503020204020204" charset="-122"/>
              <a:ea typeface="微软雅黑" panose="020b0503020204020204" charset="-122"/>
              <a:sym typeface="Arial" pitchFamily="34" charset="0"/>
            </a:endParaRPr>
          </a:p>
        </p:txBody>
      </p:sp>
      <p:sp>
        <p:nvSpPr>
          <p:cNvPr id="10" name="文本框 9"/>
          <p:cNvSpPr txBox="1"/>
          <p:nvPr>
            <p:custDataLst>
              <p:tags r:id="rId4"/>
            </p:custDataLst>
          </p:nvPr>
        </p:nvSpPr>
        <p:spPr>
          <a:xfrm>
            <a:off x="609600" y="2437765"/>
            <a:ext cx="2590800" cy="1524635"/>
          </a:xfrm>
          <a:prstGeom prst="rect">
            <a:avLst/>
          </a:prstGeom>
          <a:noFill/>
        </p:spPr>
        <p:txBody>
          <a:bodyPr wrap="square" lIns="63500" tIns="25400" rIns="63500" bIns="25400"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indent="0" algn="ctr">
              <a:lnSpc>
                <a:spcPct val="110000"/>
              </a:lnSpc>
              <a:spcBef>
                <a:spcPct val="0"/>
              </a:spcBef>
              <a:spcAft>
                <a:spcPct val="0"/>
              </a:spcAft>
              <a:buSzTx/>
              <a:buNone/>
            </a:pPr>
            <a:r>
              <a:rPr lang="zh-CN" altLang="en-US" sz="2900" b="1" spc="130">
                <a:solidFill>
                  <a:schemeClr val="dk1">
                    <a:lumMod val="85000"/>
                    <a:lumOff val="15000"/>
                  </a:schemeClr>
                </a:solidFill>
                <a:uFillTx/>
                <a:latin typeface="微软雅黑" panose="020b0503020204020204" charset="-122"/>
                <a:ea typeface="微软雅黑" panose="020b0503020204020204" charset="-122"/>
              </a:rPr>
              <a:t>抗恶性肿瘤药物按作用机制分类</a:t>
            </a:r>
            <a:endParaRPr lang="zh-CN" altLang="en-US" sz="2900" b="1" spc="130">
              <a:solidFill>
                <a:schemeClr val="dk1">
                  <a:lumMod val="85000"/>
                  <a:lumOff val="15000"/>
                </a:schemeClr>
              </a:solidFill>
              <a:uFillTx/>
              <a:latin typeface="微软雅黑" panose="020b0503020204020204" charset="-122"/>
              <a:ea typeface="微软雅黑" panose="020b0503020204020204" charset="-122"/>
            </a:endParaRPr>
          </a:p>
        </p:txBody>
      </p:sp>
      <p:sp>
        <p:nvSpPr>
          <p:cNvPr id="11" name="Title 6"/>
          <p:cNvSpPr txBox="1"/>
          <p:nvPr>
            <p:custDataLst>
              <p:tags r:id="rId5"/>
            </p:custDataLst>
          </p:nvPr>
        </p:nvSpPr>
        <p:spPr>
          <a:xfrm>
            <a:off x="4191038" y="1523886"/>
            <a:ext cx="6096038" cy="3810229"/>
          </a:xfrm>
          <a:prstGeom prst="rect">
            <a:avLst/>
          </a:prstGeom>
          <a:noFill/>
          <a:ln w="3175">
            <a:noFill/>
            <a:prstDash val="dash"/>
          </a:ln>
        </p:spPr>
        <p:txBody>
          <a:bodyPr wrap="square" lIns="63500" tIns="25400" rIns="63500" bIns="25400" anchor="ctr" anchorCtr="0">
            <a:normAutofit/>
          </a:bodyPr>
          <a:lstStyle>
            <a:defPPr>
              <a:defRPr lang="zh-CN"/>
            </a:defPPr>
            <a:lvl1pPr marL="0" lvl="0" indent="0" algn="l" defTabSz="913765" rtl="0" eaLnBrk="1" fontAlgn="base" latinLnBrk="0" hangingPunct="1">
              <a:lnSpc>
                <a:spcPct val="90000"/>
              </a:lnSpc>
              <a:spcBef>
                <a:spcPct val="0"/>
              </a:spcBef>
              <a:spcAft>
                <a:spcPct val="0"/>
              </a:spcAft>
              <a:buFontTx/>
              <a:buNone/>
              <a:defRPr lang="en-US" sz="2745" b="0" i="0" u="none"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330200" lvl="0" indent="-330200" algn="l" fontAlgn="ctr">
              <a:lnSpc>
                <a:spcPct val="120000"/>
              </a:lnSpc>
              <a:spcBef>
                <a:spcPct val="0"/>
              </a:spcBef>
              <a:spcAft>
                <a:spcPts val="800"/>
              </a:spcAft>
              <a:buSzTx/>
              <a:buFont typeface="+mn-ea"/>
              <a:buAutoNum type="ea1JpnChsDbPeriod"/>
            </a:pPr>
            <a:r>
              <a:rPr lang="en-US" altLang="zh-CN"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干扰核酸生物合成的药物—-在不同环节阻止核酸和蛋白质的合成，影响肿瘤细胞的分裂增殖。</a:t>
            </a:r>
            <a:endParaRPr lang="en-US" altLang="zh-CN"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a:p>
            <a:pPr marL="330200" lvl="0" indent="-330200" algn="l" fontAlgn="ctr">
              <a:lnSpc>
                <a:spcPct val="120000"/>
              </a:lnSpc>
              <a:spcBef>
                <a:spcPct val="0"/>
              </a:spcBef>
              <a:spcAft>
                <a:spcPts val="800"/>
              </a:spcAft>
              <a:buSzTx/>
              <a:buFont typeface="Wingdings" panose="05000000000000000000" charset="0"/>
              <a:buChar char="l"/>
            </a:pPr>
            <a:r>
              <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抗嘌呤药：即嘌呤核苷酸合成抑制剂，如巯嘌呤、喷司他丁等。</a:t>
            </a:r>
            <a:endPar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a:p>
            <a:pPr marL="330200" lvl="0" indent="-330200" algn="l" fontAlgn="ctr">
              <a:lnSpc>
                <a:spcPct val="120000"/>
              </a:lnSpc>
              <a:spcBef>
                <a:spcPct val="0"/>
              </a:spcBef>
              <a:spcAft>
                <a:spcPts val="800"/>
              </a:spcAft>
              <a:buSzTx/>
              <a:buFont typeface="Wingdings" panose="05000000000000000000" charset="0"/>
              <a:buChar char="l"/>
            </a:pPr>
            <a:r>
              <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抗嘧啶药：主要靠抑制嘧啶的生物合成而起到抗瘤作用，如：氟尿嘧啶。</a:t>
            </a:r>
            <a:endPar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a:p>
            <a:pPr marL="330200" lvl="0" indent="-330200" algn="l" fontAlgn="ctr">
              <a:lnSpc>
                <a:spcPct val="120000"/>
              </a:lnSpc>
              <a:spcBef>
                <a:spcPct val="0"/>
              </a:spcBef>
              <a:spcAft>
                <a:spcPts val="800"/>
              </a:spcAft>
              <a:buSzTx/>
              <a:buFont typeface="Wingdings" panose="05000000000000000000" charset="0"/>
              <a:buChar char="l"/>
            </a:pPr>
            <a:r>
              <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抗叶酸药：为二氢叶酸还原酶抑制剂，如甲氨蝶呤。</a:t>
            </a:r>
            <a:endPar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a:p>
            <a:pPr marL="330200" lvl="0" indent="-330200" algn="l" fontAlgn="ctr">
              <a:lnSpc>
                <a:spcPct val="120000"/>
              </a:lnSpc>
              <a:spcBef>
                <a:spcPct val="0"/>
              </a:spcBef>
              <a:spcAft>
                <a:spcPts val="800"/>
              </a:spcAft>
              <a:buSzTx/>
              <a:buFont typeface="Wingdings" panose="05000000000000000000" charset="0"/>
              <a:buChar char="l"/>
            </a:pPr>
            <a:r>
              <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核苷酸还原酶抑制剂，如羟基脲。</a:t>
            </a:r>
            <a:endParaRPr lang="zh-CN" altLang="en-US"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a:p>
            <a:pPr marL="330200" lvl="0" indent="-330200" algn="l" fontAlgn="ctr">
              <a:lnSpc>
                <a:spcPct val="120000"/>
              </a:lnSpc>
              <a:spcBef>
                <a:spcPct val="0"/>
              </a:spcBef>
              <a:spcAft>
                <a:spcPts val="800"/>
              </a:spcAft>
              <a:buSzTx/>
              <a:buFont typeface="Wingdings" panose="05000000000000000000" charset="0"/>
              <a:buChar char="l"/>
            </a:pPr>
            <a:r>
              <a:rPr lang="en-US" altLang="zh-CN"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DNA多聚酶抑制剂，如阿糖胞苷。</a:t>
            </a:r>
            <a:endParaRPr lang="en-US" altLang="zh-CN" sz="1800" spc="10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Tree>
    <p:custDataLst>
      <p:tags r:id="rId7"/>
    </p:custDataLst>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2"/>
          <a:stretch>
            <a:fillRect/>
          </a:stretch>
        </a:blipFill>
        <a:effectLst/>
      </p:bgPr>
    </p:bg>
    <p:spTree>
      <p:nvGrpSpPr>
        <p:cNvPr id="1" name=""/>
        <p:cNvGrpSpPr/>
        <p:nvPr/>
      </p:nvGrpSpPr>
      <p:grpSpPr>
        <a:xfrm>
          <a:off x="0" y="0"/>
          <a:ext cx="0" cy="0"/>
        </a:xfrm>
      </p:grpSpPr>
      <p:sp>
        <p:nvSpPr>
          <p:cNvPr id="2" name="圆角矩形 14"/>
          <p:cNvSpPr/>
          <p:nvPr>
            <p:custDataLst>
              <p:tags r:id="rId2"/>
            </p:custDataLst>
          </p:nvPr>
        </p:nvSpPr>
        <p:spPr>
          <a:xfrm>
            <a:off x="609616" y="1466615"/>
            <a:ext cx="2450635" cy="3925625"/>
          </a:xfrm>
          <a:prstGeom prst="roundRect">
            <a:avLst>
              <a:gd name="adj" fmla="val 5447"/>
            </a:avLst>
          </a:prstGeom>
          <a:solidFill>
            <a:schemeClr val="bg1"/>
          </a:solidFill>
          <a:ln>
            <a:noFill/>
          </a:ln>
          <a:effectLst>
            <a:outerShdw blurRad="304800" dist="76200" dir="2700000" algn="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3" name="文本框 2"/>
          <p:cNvSpPr txBox="1"/>
          <p:nvPr>
            <p:custDataLst>
              <p:tags r:id="rId3"/>
            </p:custDataLst>
          </p:nvPr>
        </p:nvSpPr>
        <p:spPr>
          <a:xfrm>
            <a:off x="748750" y="2648826"/>
            <a:ext cx="2172367" cy="2640984"/>
          </a:xfrm>
          <a:prstGeom prst="rect">
            <a:avLst/>
          </a:prstGeom>
          <a:noFill/>
        </p:spPr>
        <p:txBody>
          <a:bodyPr wrap="square" rtlCol="0" anchor="t" anchorCtr="0">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lvl="0" indent="0" algn="l">
              <a:lnSpc>
                <a:spcPct val="120000"/>
              </a:lnSpc>
              <a:spcBef>
                <a:spcPct val="0"/>
              </a:spcBef>
              <a:spcAft>
                <a:spcPts val="800"/>
              </a:spcAft>
              <a:buSzTx/>
            </a:pPr>
            <a:r>
              <a:rPr lang="en-US" altLang="zh-CN" sz="1800" spc="100">
                <a:solidFill>
                  <a:schemeClr val="dk1">
                    <a:lumMod val="85000"/>
                    <a:lumOff val="15000"/>
                  </a:schemeClr>
                </a:solidFill>
                <a:uFillTx/>
                <a:latin typeface="Arial" pitchFamily="34" charset="0"/>
                <a:ea typeface="微软雅黑" panose="020b0503020204020204" charset="-122"/>
              </a:rPr>
              <a:t>破坏DNA结构和功能的药物，烷化剂、丝裂霉素、顺铂、丙卡巴肼等可与DNA交叉联结；博莱霉素靠产生自由基破坏DNA结构。</a:t>
            </a:r>
            <a:endParaRPr lang="en-US" altLang="zh-CN" sz="1800" spc="100">
              <a:solidFill>
                <a:schemeClr val="dk1">
                  <a:lumMod val="85000"/>
                  <a:lumOff val="15000"/>
                </a:schemeClr>
              </a:solidFill>
              <a:uFillTx/>
              <a:latin typeface="Arial" pitchFamily="34" charset="0"/>
              <a:ea typeface="微软雅黑" panose="020b0503020204020204" charset="-122"/>
            </a:endParaRPr>
          </a:p>
        </p:txBody>
      </p:sp>
      <p:sp>
        <p:nvSpPr>
          <p:cNvPr id="5" name="圆角矩形 28"/>
          <p:cNvSpPr/>
          <p:nvPr>
            <p:custDataLst>
              <p:tags r:id="rId4"/>
            </p:custDataLst>
          </p:nvPr>
        </p:nvSpPr>
        <p:spPr>
          <a:xfrm>
            <a:off x="609616" y="1466615"/>
            <a:ext cx="2450635" cy="427645"/>
          </a:xfrm>
          <a:prstGeom prst="roundRect">
            <a:avLst>
              <a:gd name="adj" fmla="val 5447"/>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6" name="椭圆 5"/>
          <p:cNvSpPr/>
          <p:nvPr>
            <p:custDataLst>
              <p:tags r:id="rId5"/>
            </p:custDataLst>
          </p:nvPr>
        </p:nvSpPr>
        <p:spPr>
          <a:xfrm>
            <a:off x="1736772" y="1575874"/>
            <a:ext cx="196324" cy="1963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7" name="圆角矩形 12"/>
          <p:cNvSpPr/>
          <p:nvPr>
            <p:custDataLst>
              <p:tags r:id="rId6"/>
            </p:custDataLst>
          </p:nvPr>
        </p:nvSpPr>
        <p:spPr>
          <a:xfrm>
            <a:off x="831548" y="2093144"/>
            <a:ext cx="518978" cy="417402"/>
          </a:xfrm>
          <a:prstGeom prst="roundRect">
            <a:avLst/>
          </a:prstGeom>
          <a:solidFill>
            <a:schemeClr val="accent1"/>
          </a:solidFill>
          <a:ln>
            <a:noFill/>
          </a:ln>
          <a:effectLst>
            <a:outerShdw blurRad="114300" dist="25400" dir="2700000" sx="94000" sy="94000" algn="ctr" rotWithShape="0">
              <a:schemeClr val="accent1">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r>
              <a:rPr lang="en-US" altLang="zh-CN" sz="1400" b="1">
                <a:solidFill>
                  <a:schemeClr val="lt1"/>
                </a:solidFill>
              </a:rPr>
              <a:t>01</a:t>
            </a:r>
            <a:endParaRPr lang="en-US" altLang="zh-CN" sz="1400" b="1">
              <a:solidFill>
                <a:schemeClr val="lt1"/>
              </a:solidFill>
            </a:endParaRPr>
          </a:p>
        </p:txBody>
      </p:sp>
      <p:sp>
        <p:nvSpPr>
          <p:cNvPr id="8" name="圆角矩形 32"/>
          <p:cNvSpPr/>
          <p:nvPr>
            <p:custDataLst>
              <p:tags r:id="rId7"/>
            </p:custDataLst>
          </p:nvPr>
        </p:nvSpPr>
        <p:spPr>
          <a:xfrm>
            <a:off x="3450612" y="1466615"/>
            <a:ext cx="2450635" cy="3925625"/>
          </a:xfrm>
          <a:prstGeom prst="roundRect">
            <a:avLst>
              <a:gd name="adj" fmla="val 5447"/>
            </a:avLst>
          </a:prstGeom>
          <a:solidFill>
            <a:schemeClr val="bg1"/>
          </a:solidFill>
          <a:ln>
            <a:noFill/>
          </a:ln>
          <a:effectLst>
            <a:outerShdw blurRad="304800" dist="76200" dir="2700000" algn="l" rotWithShape="0">
              <a:schemeClr val="accent2">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9" name="文本框 8"/>
          <p:cNvSpPr txBox="1"/>
          <p:nvPr>
            <p:custDataLst>
              <p:tags r:id="rId8"/>
            </p:custDataLst>
          </p:nvPr>
        </p:nvSpPr>
        <p:spPr>
          <a:xfrm>
            <a:off x="3589746" y="2648826"/>
            <a:ext cx="2172367" cy="2640984"/>
          </a:xfrm>
          <a:prstGeom prst="rect">
            <a:avLst/>
          </a:prstGeom>
          <a:noFill/>
        </p:spPr>
        <p:txBody>
          <a:bodyPr wrap="square" rtlCol="0" anchor="t" anchorCtr="0">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lvl="0" indent="0" algn="l">
              <a:lnSpc>
                <a:spcPct val="120000"/>
              </a:lnSpc>
              <a:spcBef>
                <a:spcPct val="0"/>
              </a:spcBef>
              <a:spcAft>
                <a:spcPts val="800"/>
              </a:spcAft>
              <a:buSzTx/>
            </a:pPr>
            <a:r>
              <a:rPr lang="en-US" altLang="zh-CN" sz="1800" spc="150">
                <a:solidFill>
                  <a:schemeClr val="dk1">
                    <a:lumMod val="85000"/>
                    <a:lumOff val="15000"/>
                  </a:schemeClr>
                </a:solidFill>
                <a:uFillTx/>
                <a:latin typeface="Arial" pitchFamily="34" charset="0"/>
                <a:ea typeface="微软雅黑" panose="020b0503020204020204" charset="-122"/>
              </a:rPr>
              <a:t>嵌入DNA中干扰转录DNA的药物，如放线菌素类、柔红霉素、阿霉素等。</a:t>
            </a:r>
            <a:endParaRPr lang="en-US" altLang="zh-CN" sz="1800" spc="150">
              <a:solidFill>
                <a:schemeClr val="dk1">
                  <a:lumMod val="85000"/>
                  <a:lumOff val="15000"/>
                </a:schemeClr>
              </a:solidFill>
              <a:uFillTx/>
              <a:latin typeface="Arial" pitchFamily="34" charset="0"/>
              <a:ea typeface="微软雅黑" panose="020b0503020204020204" charset="-122"/>
            </a:endParaRPr>
          </a:p>
        </p:txBody>
      </p:sp>
      <p:sp>
        <p:nvSpPr>
          <p:cNvPr id="10" name="圆角矩形 34"/>
          <p:cNvSpPr/>
          <p:nvPr>
            <p:custDataLst>
              <p:tags r:id="rId9"/>
            </p:custDataLst>
          </p:nvPr>
        </p:nvSpPr>
        <p:spPr>
          <a:xfrm>
            <a:off x="3450612" y="1466615"/>
            <a:ext cx="2450635" cy="427645"/>
          </a:xfrm>
          <a:prstGeom prst="roundRect">
            <a:avLst>
              <a:gd name="adj" fmla="val 5447"/>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11" name="椭圆 10"/>
          <p:cNvSpPr/>
          <p:nvPr>
            <p:custDataLst>
              <p:tags r:id="rId10"/>
            </p:custDataLst>
          </p:nvPr>
        </p:nvSpPr>
        <p:spPr>
          <a:xfrm>
            <a:off x="4577768" y="1575874"/>
            <a:ext cx="196324" cy="1963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12" name="圆角矩形 36"/>
          <p:cNvSpPr/>
          <p:nvPr>
            <p:custDataLst>
              <p:tags r:id="rId11"/>
            </p:custDataLst>
          </p:nvPr>
        </p:nvSpPr>
        <p:spPr>
          <a:xfrm>
            <a:off x="3672544" y="2093144"/>
            <a:ext cx="517795" cy="416172"/>
          </a:xfrm>
          <a:prstGeom prst="roundRect">
            <a:avLst/>
          </a:prstGeom>
          <a:solidFill>
            <a:schemeClr val="accent2"/>
          </a:solidFill>
          <a:ln>
            <a:noFill/>
          </a:ln>
          <a:effectLst>
            <a:outerShdw blurRad="114300" dist="25400" dir="2700000" sx="94000" sy="94000" algn="ctr" rotWithShape="0">
              <a:schemeClr val="accent2">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r>
              <a:rPr lang="en-US" altLang="zh-CN" sz="1400" b="1">
                <a:solidFill>
                  <a:schemeClr val="lt1"/>
                </a:solidFill>
              </a:rPr>
              <a:t>02</a:t>
            </a:r>
            <a:endParaRPr lang="en-US" altLang="zh-CN" sz="1400" b="1">
              <a:solidFill>
                <a:schemeClr val="lt1"/>
              </a:solidFill>
            </a:endParaRPr>
          </a:p>
        </p:txBody>
      </p:sp>
      <p:sp>
        <p:nvSpPr>
          <p:cNvPr id="13" name="圆角矩形 37"/>
          <p:cNvSpPr/>
          <p:nvPr>
            <p:custDataLst>
              <p:tags r:id="rId12"/>
            </p:custDataLst>
          </p:nvPr>
        </p:nvSpPr>
        <p:spPr>
          <a:xfrm>
            <a:off x="6291608" y="1466615"/>
            <a:ext cx="2450635" cy="3925625"/>
          </a:xfrm>
          <a:prstGeom prst="roundRect">
            <a:avLst>
              <a:gd name="adj" fmla="val 5447"/>
            </a:avLst>
          </a:prstGeom>
          <a:solidFill>
            <a:schemeClr val="bg1"/>
          </a:solidFill>
          <a:ln>
            <a:noFill/>
          </a:ln>
          <a:effectLst>
            <a:outerShdw blurRad="304800" dist="76200" dir="2700000" algn="l" rotWithShape="0">
              <a:schemeClr val="accent3">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14" name="文本框 13"/>
          <p:cNvSpPr txBox="1"/>
          <p:nvPr>
            <p:custDataLst>
              <p:tags r:id="rId13"/>
            </p:custDataLst>
          </p:nvPr>
        </p:nvSpPr>
        <p:spPr>
          <a:xfrm>
            <a:off x="6430742" y="2648826"/>
            <a:ext cx="2172367" cy="2640984"/>
          </a:xfrm>
          <a:prstGeom prst="rect">
            <a:avLst/>
          </a:prstGeom>
          <a:noFill/>
        </p:spPr>
        <p:txBody>
          <a:bodyPr wrap="square" rtlCol="0" anchor="t" anchorCtr="0">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lvl="0" indent="0" algn="l">
              <a:lnSpc>
                <a:spcPct val="120000"/>
              </a:lnSpc>
              <a:spcBef>
                <a:spcPct val="0"/>
              </a:spcBef>
              <a:spcAft>
                <a:spcPts val="800"/>
              </a:spcAft>
              <a:buSzTx/>
            </a:pPr>
            <a:r>
              <a:rPr lang="en-US" altLang="zh-CN" sz="1800" spc="150">
                <a:solidFill>
                  <a:schemeClr val="dk1">
                    <a:lumMod val="85000"/>
                    <a:lumOff val="15000"/>
                  </a:schemeClr>
                </a:solidFill>
                <a:uFillTx/>
                <a:latin typeface="Arial" pitchFamily="34" charset="0"/>
                <a:ea typeface="微软雅黑" panose="020b0503020204020204" charset="-122"/>
              </a:rPr>
              <a:t>影响蛋白质合成的药物，如门冬酰胺酶、紫杉醇、秋水仙碱、长春花生物碱类等。</a:t>
            </a:r>
            <a:endParaRPr lang="en-US" altLang="zh-CN" sz="1800" spc="150">
              <a:solidFill>
                <a:schemeClr val="dk1">
                  <a:lumMod val="85000"/>
                  <a:lumOff val="15000"/>
                </a:schemeClr>
              </a:solidFill>
              <a:uFillTx/>
              <a:latin typeface="Arial" pitchFamily="34" charset="0"/>
              <a:ea typeface="微软雅黑" panose="020b0503020204020204" charset="-122"/>
            </a:endParaRPr>
          </a:p>
        </p:txBody>
      </p:sp>
      <p:sp>
        <p:nvSpPr>
          <p:cNvPr id="15" name="圆角矩形 40"/>
          <p:cNvSpPr/>
          <p:nvPr>
            <p:custDataLst>
              <p:tags r:id="rId14"/>
            </p:custDataLst>
          </p:nvPr>
        </p:nvSpPr>
        <p:spPr>
          <a:xfrm>
            <a:off x="6291608" y="1466615"/>
            <a:ext cx="2450635" cy="427645"/>
          </a:xfrm>
          <a:prstGeom prst="roundRect">
            <a:avLst>
              <a:gd name="adj" fmla="val 5447"/>
            </a:avLst>
          </a:prstGeom>
          <a:solidFill>
            <a:schemeClr val="accent3">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16" name="椭圆 15"/>
          <p:cNvSpPr/>
          <p:nvPr>
            <p:custDataLst>
              <p:tags r:id="rId15"/>
            </p:custDataLst>
          </p:nvPr>
        </p:nvSpPr>
        <p:spPr>
          <a:xfrm>
            <a:off x="7418764" y="1575874"/>
            <a:ext cx="196324" cy="1963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17" name="圆角矩形 42"/>
          <p:cNvSpPr/>
          <p:nvPr>
            <p:custDataLst>
              <p:tags r:id="rId16"/>
            </p:custDataLst>
          </p:nvPr>
        </p:nvSpPr>
        <p:spPr>
          <a:xfrm>
            <a:off x="6513540" y="2093144"/>
            <a:ext cx="517795" cy="416172"/>
          </a:xfrm>
          <a:prstGeom prst="roundRect">
            <a:avLst/>
          </a:prstGeom>
          <a:solidFill>
            <a:schemeClr val="accent3"/>
          </a:solidFill>
          <a:ln>
            <a:noFill/>
          </a:ln>
          <a:effectLst>
            <a:outerShdw blurRad="114300" dist="25400" dir="2700000" sx="94000" sy="94000" algn="ctr" rotWithShape="0">
              <a:schemeClr val="accent3">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r>
              <a:rPr lang="en-US" altLang="zh-CN" sz="1400" b="1">
                <a:solidFill>
                  <a:schemeClr val="dk1">
                    <a:lumMod val="85000"/>
                    <a:lumOff val="15000"/>
                  </a:schemeClr>
                </a:solidFill>
              </a:rPr>
              <a:t>03</a:t>
            </a:r>
            <a:endParaRPr lang="en-US" altLang="zh-CN" sz="1400" b="1">
              <a:solidFill>
                <a:schemeClr val="dk1">
                  <a:lumMod val="85000"/>
                  <a:lumOff val="15000"/>
                </a:schemeClr>
              </a:solidFill>
            </a:endParaRPr>
          </a:p>
        </p:txBody>
      </p:sp>
      <p:sp>
        <p:nvSpPr>
          <p:cNvPr id="18" name="圆角矩形 1"/>
          <p:cNvSpPr/>
          <p:nvPr>
            <p:custDataLst>
              <p:tags r:id="rId17"/>
            </p:custDataLst>
          </p:nvPr>
        </p:nvSpPr>
        <p:spPr>
          <a:xfrm>
            <a:off x="9132604" y="1466614"/>
            <a:ext cx="2450635" cy="3925625"/>
          </a:xfrm>
          <a:prstGeom prst="roundRect">
            <a:avLst>
              <a:gd name="adj" fmla="val 5447"/>
            </a:avLst>
          </a:prstGeom>
          <a:solidFill>
            <a:schemeClr val="bg1"/>
          </a:solidFill>
          <a:ln>
            <a:noFill/>
          </a:ln>
          <a:effectLst>
            <a:outerShdw blurRad="304800" dist="76200" dir="2700000" algn="l" rotWithShape="0">
              <a:schemeClr val="accent6">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19" name="文本框 18"/>
          <p:cNvSpPr txBox="1"/>
          <p:nvPr>
            <p:custDataLst>
              <p:tags r:id="rId18"/>
            </p:custDataLst>
          </p:nvPr>
        </p:nvSpPr>
        <p:spPr>
          <a:xfrm>
            <a:off x="9271738" y="2648825"/>
            <a:ext cx="2172367" cy="2640984"/>
          </a:xfrm>
          <a:prstGeom prst="rect">
            <a:avLst/>
          </a:prstGeom>
          <a:noFill/>
        </p:spPr>
        <p:txBody>
          <a:bodyPr wrap="square" rtlCol="0" anchor="t" anchorCtr="0">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lvl="0" indent="0" algn="l">
              <a:lnSpc>
                <a:spcPct val="120000"/>
              </a:lnSpc>
              <a:spcBef>
                <a:spcPct val="0"/>
              </a:spcBef>
              <a:spcAft>
                <a:spcPts val="800"/>
              </a:spcAft>
              <a:buSzTx/>
            </a:pPr>
            <a:r>
              <a:rPr lang="en-US" altLang="zh-CN" sz="1800" spc="160">
                <a:solidFill>
                  <a:schemeClr val="dk1">
                    <a:lumMod val="85000"/>
                    <a:lumOff val="15000"/>
                  </a:schemeClr>
                </a:solidFill>
                <a:uFillTx/>
                <a:latin typeface="Arial" pitchFamily="34" charset="0"/>
                <a:ea typeface="微软雅黑" panose="020b0503020204020204" charset="-122"/>
              </a:rPr>
              <a:t>影响体内激素平衡的药物，如雌激素、孕激素和肾上腺皮质激素等。</a:t>
            </a:r>
            <a:endParaRPr lang="en-US" altLang="zh-CN" sz="1800" spc="160">
              <a:solidFill>
                <a:schemeClr val="dk1">
                  <a:lumMod val="85000"/>
                  <a:lumOff val="15000"/>
                </a:schemeClr>
              </a:solidFill>
              <a:uFillTx/>
              <a:latin typeface="Arial" pitchFamily="34" charset="0"/>
              <a:ea typeface="微软雅黑" panose="020b0503020204020204" charset="-122"/>
            </a:endParaRPr>
          </a:p>
        </p:txBody>
      </p:sp>
      <p:sp>
        <p:nvSpPr>
          <p:cNvPr id="20" name="圆角矩形 4"/>
          <p:cNvSpPr/>
          <p:nvPr>
            <p:custDataLst>
              <p:tags r:id="rId19"/>
            </p:custDataLst>
          </p:nvPr>
        </p:nvSpPr>
        <p:spPr>
          <a:xfrm>
            <a:off x="9132604" y="1466614"/>
            <a:ext cx="2450635" cy="427645"/>
          </a:xfrm>
          <a:prstGeom prst="roundRect">
            <a:avLst>
              <a:gd name="adj" fmla="val 5447"/>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21" name="椭圆 20"/>
          <p:cNvSpPr/>
          <p:nvPr>
            <p:custDataLst>
              <p:tags r:id="rId20"/>
            </p:custDataLst>
          </p:nvPr>
        </p:nvSpPr>
        <p:spPr>
          <a:xfrm>
            <a:off x="10260186" y="1575872"/>
            <a:ext cx="196324" cy="1963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p>
        </p:txBody>
      </p:sp>
      <p:sp>
        <p:nvSpPr>
          <p:cNvPr id="22" name="圆角矩形 6"/>
          <p:cNvSpPr/>
          <p:nvPr>
            <p:custDataLst>
              <p:tags r:id="rId21"/>
            </p:custDataLst>
          </p:nvPr>
        </p:nvSpPr>
        <p:spPr>
          <a:xfrm>
            <a:off x="9354536" y="2093143"/>
            <a:ext cx="518124" cy="416548"/>
          </a:xfrm>
          <a:prstGeom prst="roundRect">
            <a:avLst/>
          </a:prstGeom>
          <a:solidFill>
            <a:schemeClr val="accent6"/>
          </a:solidFill>
          <a:ln>
            <a:noFill/>
          </a:ln>
          <a:effectLst>
            <a:outerShdw blurRad="114300" dist="25400" dir="2700000" sx="94000" sy="94000" algn="ctr" rotWithShape="0">
              <a:schemeClr val="accent6">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r>
              <a:rPr lang="en-US" altLang="zh-CN" sz="1400" b="1">
                <a:solidFill>
                  <a:schemeClr val="lt1"/>
                </a:solidFill>
              </a:rPr>
              <a:t>04</a:t>
            </a:r>
            <a:endParaRPr lang="en-US" altLang="zh-CN" sz="1400" b="1">
              <a:solidFill>
                <a:schemeClr val="lt1"/>
              </a:solidFill>
            </a:endParaRPr>
          </a:p>
        </p:txBody>
      </p:sp>
    </p:spTree>
    <p:custDataLst>
      <p:tags r:id="rId23"/>
    </p:custDataLst>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1268" name="矩形 11267"/>
          <p:cNvSpPr/>
          <p:nvPr/>
        </p:nvSpPr>
        <p:spPr>
          <a:xfrm>
            <a:off x="2424113" y="620713"/>
            <a:ext cx="1511300" cy="720725"/>
          </a:xfrm>
          <a:prstGeom prst="rect">
            <a:avLst/>
          </a:prstGeom>
          <a:solidFill>
            <a:srgbClr val="99CCFF"/>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抗嘌呤药：</a:t>
            </a:r>
            <a:endParaRPr lang="zh-CN" altLang="en-US" sz="1400">
              <a:latin typeface="Arial" pitchFamily="34" charset="0"/>
            </a:endParaRPr>
          </a:p>
          <a:p>
            <a:pPr algn="ctr"/>
            <a:r>
              <a:rPr lang="zh-CN" altLang="en-US" sz="1400">
                <a:latin typeface="Arial" pitchFamily="34" charset="0"/>
              </a:rPr>
              <a:t>巯嘌呤、硫鸟嘌呤</a:t>
            </a:r>
            <a:endParaRPr lang="zh-CN" altLang="en-US" sz="1400">
              <a:latin typeface="Arial" pitchFamily="34" charset="0"/>
            </a:endParaRPr>
          </a:p>
          <a:p>
            <a:pPr algn="ctr"/>
            <a:r>
              <a:rPr lang="zh-CN" altLang="en-US" sz="1400">
                <a:latin typeface="Arial" pitchFamily="34" charset="0"/>
              </a:rPr>
              <a:t>喷司他丁</a:t>
            </a:r>
            <a:endParaRPr lang="zh-CN" altLang="en-US" sz="1400">
              <a:latin typeface="Arial" pitchFamily="34" charset="0"/>
            </a:endParaRPr>
          </a:p>
        </p:txBody>
      </p:sp>
      <p:sp>
        <p:nvSpPr>
          <p:cNvPr id="11269" name="直接连接符 11268"/>
          <p:cNvSpPr/>
          <p:nvPr/>
        </p:nvSpPr>
        <p:spPr>
          <a:xfrm>
            <a:off x="3935413" y="981075"/>
            <a:ext cx="1511300"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70" name="矩形 11269"/>
          <p:cNvSpPr/>
          <p:nvPr/>
        </p:nvSpPr>
        <p:spPr>
          <a:xfrm>
            <a:off x="2424113" y="1844675"/>
            <a:ext cx="1727200" cy="647700"/>
          </a:xfrm>
          <a:prstGeom prst="rect">
            <a:avLst/>
          </a:prstGeom>
          <a:solidFill>
            <a:srgbClr val="CC99FF"/>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抗叶酸药：二氢叶酸</a:t>
            </a:r>
            <a:endParaRPr lang="zh-CN" altLang="en-US" sz="1400">
              <a:latin typeface="Arial" pitchFamily="34" charset="0"/>
            </a:endParaRPr>
          </a:p>
          <a:p>
            <a:pPr algn="ctr"/>
            <a:r>
              <a:rPr lang="zh-CN" altLang="en-US" sz="1400">
                <a:latin typeface="Arial" pitchFamily="34" charset="0"/>
              </a:rPr>
              <a:t>还原霉抑制剂，</a:t>
            </a:r>
            <a:endParaRPr lang="zh-CN" altLang="en-US" sz="1400">
              <a:latin typeface="Arial" pitchFamily="34" charset="0"/>
            </a:endParaRPr>
          </a:p>
          <a:p>
            <a:pPr algn="ctr"/>
            <a:r>
              <a:rPr lang="zh-CN" altLang="en-US" sz="1400">
                <a:latin typeface="Arial" pitchFamily="34" charset="0"/>
              </a:rPr>
              <a:t>甲氨蝶呤</a:t>
            </a:r>
            <a:endParaRPr lang="zh-CN" altLang="en-US" sz="1400">
              <a:latin typeface="Arial" pitchFamily="34" charset="0"/>
            </a:endParaRPr>
          </a:p>
        </p:txBody>
      </p:sp>
      <p:sp>
        <p:nvSpPr>
          <p:cNvPr id="11271" name="矩形 11270"/>
          <p:cNvSpPr/>
          <p:nvPr/>
        </p:nvSpPr>
        <p:spPr>
          <a:xfrm>
            <a:off x="2279650" y="3284538"/>
            <a:ext cx="2016125" cy="647700"/>
          </a:xfrm>
          <a:prstGeom prst="rect">
            <a:avLst/>
          </a:prstGeom>
          <a:solidFill>
            <a:srgbClr val="CCFFFF"/>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嵌入</a:t>
            </a:r>
            <a:r>
              <a:rPr lang="en-US" altLang="zh-CN" sz="1400">
                <a:latin typeface="Arial" pitchFamily="34" charset="0"/>
              </a:rPr>
              <a:t>DNA</a:t>
            </a:r>
            <a:r>
              <a:rPr lang="zh-CN" altLang="en-US" sz="1400">
                <a:latin typeface="Arial" pitchFamily="34" charset="0"/>
              </a:rPr>
              <a:t>中干扰转录</a:t>
            </a:r>
            <a:r>
              <a:rPr lang="en-US" altLang="zh-CN" sz="1400">
                <a:latin typeface="Arial" pitchFamily="34" charset="0"/>
              </a:rPr>
              <a:t>DNA</a:t>
            </a:r>
            <a:endParaRPr lang="en-US" altLang="zh-CN" sz="1400">
              <a:latin typeface="Arial" pitchFamily="34" charset="0"/>
            </a:endParaRPr>
          </a:p>
          <a:p>
            <a:pPr algn="ctr"/>
            <a:r>
              <a:rPr lang="zh-CN" altLang="en-US" sz="1400">
                <a:latin typeface="Arial" pitchFamily="34" charset="0"/>
              </a:rPr>
              <a:t>的药物，如放线菌素类、</a:t>
            </a:r>
            <a:endParaRPr lang="zh-CN" altLang="en-US" sz="1400">
              <a:latin typeface="Arial" pitchFamily="34" charset="0"/>
            </a:endParaRPr>
          </a:p>
          <a:p>
            <a:pPr algn="ctr"/>
            <a:r>
              <a:rPr lang="zh-CN" altLang="en-US" sz="1400">
                <a:latin typeface="Arial" pitchFamily="34" charset="0"/>
              </a:rPr>
              <a:t>柔红霉素、阿霉素等</a:t>
            </a:r>
            <a:endParaRPr lang="zh-CN" altLang="en-US" sz="1400">
              <a:latin typeface="Arial" pitchFamily="34" charset="0"/>
            </a:endParaRPr>
          </a:p>
        </p:txBody>
      </p:sp>
      <p:sp>
        <p:nvSpPr>
          <p:cNvPr id="11272" name="矩形 11271"/>
          <p:cNvSpPr/>
          <p:nvPr/>
        </p:nvSpPr>
        <p:spPr>
          <a:xfrm>
            <a:off x="2351088" y="4149725"/>
            <a:ext cx="1873250" cy="720725"/>
          </a:xfrm>
          <a:prstGeom prst="rect">
            <a:avLst/>
          </a:prstGeom>
          <a:solidFill>
            <a:srgbClr val="FFFF99"/>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甾体激素药：雌激素、</a:t>
            </a:r>
            <a:endParaRPr lang="zh-CN" altLang="en-US" sz="1400">
              <a:latin typeface="Arial" pitchFamily="34" charset="0"/>
            </a:endParaRPr>
          </a:p>
          <a:p>
            <a:pPr algn="ctr"/>
            <a:r>
              <a:rPr lang="zh-CN" altLang="en-US" sz="1400">
                <a:latin typeface="Arial" pitchFamily="34" charset="0"/>
              </a:rPr>
              <a:t>孕激素、雄激素和肾</a:t>
            </a:r>
            <a:endParaRPr lang="zh-CN" altLang="en-US" sz="1400">
              <a:latin typeface="Arial" pitchFamily="34" charset="0"/>
            </a:endParaRPr>
          </a:p>
          <a:p>
            <a:pPr algn="ctr"/>
            <a:r>
              <a:rPr lang="zh-CN" altLang="en-US" sz="1400">
                <a:latin typeface="Arial" pitchFamily="34" charset="0"/>
              </a:rPr>
              <a:t>上腺皮质激素</a:t>
            </a:r>
            <a:endParaRPr lang="zh-CN" altLang="en-US" sz="1400">
              <a:latin typeface="Arial" pitchFamily="34" charset="0"/>
            </a:endParaRPr>
          </a:p>
        </p:txBody>
      </p:sp>
      <p:sp>
        <p:nvSpPr>
          <p:cNvPr id="11273" name="直接连接符 11272"/>
          <p:cNvSpPr/>
          <p:nvPr/>
        </p:nvSpPr>
        <p:spPr>
          <a:xfrm flipV="1">
            <a:off x="4151313" y="1196975"/>
            <a:ext cx="1368425" cy="720725"/>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74" name="直接连接符 11273"/>
          <p:cNvSpPr/>
          <p:nvPr/>
        </p:nvSpPr>
        <p:spPr>
          <a:xfrm flipV="1">
            <a:off x="4151313" y="2420938"/>
            <a:ext cx="1657350"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75" name="直接连接符 11274"/>
          <p:cNvSpPr/>
          <p:nvPr/>
        </p:nvSpPr>
        <p:spPr>
          <a:xfrm>
            <a:off x="4295775" y="3644900"/>
            <a:ext cx="1512888"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76" name="直接连接符 11275"/>
          <p:cNvSpPr/>
          <p:nvPr/>
        </p:nvSpPr>
        <p:spPr>
          <a:xfrm>
            <a:off x="4224338" y="4652963"/>
            <a:ext cx="1584325"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77" name="矩形 11276"/>
          <p:cNvSpPr/>
          <p:nvPr/>
        </p:nvSpPr>
        <p:spPr>
          <a:xfrm>
            <a:off x="8183563" y="476250"/>
            <a:ext cx="1512887" cy="576263"/>
          </a:xfrm>
          <a:prstGeom prst="rect">
            <a:avLst/>
          </a:prstGeom>
          <a:solidFill>
            <a:srgbClr val="FFCC99"/>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抗嘧啶药：</a:t>
            </a:r>
            <a:endParaRPr lang="zh-CN" altLang="en-US" sz="1400">
              <a:latin typeface="Arial" pitchFamily="34" charset="0"/>
            </a:endParaRPr>
          </a:p>
          <a:p>
            <a:pPr algn="ctr"/>
            <a:r>
              <a:rPr lang="zh-CN" altLang="en-US" sz="1400">
                <a:latin typeface="Arial" pitchFamily="34" charset="0"/>
              </a:rPr>
              <a:t>氟尿嘧啶</a:t>
            </a:r>
            <a:endParaRPr lang="zh-CN" altLang="en-US" sz="1400">
              <a:latin typeface="Arial" pitchFamily="34" charset="0"/>
            </a:endParaRPr>
          </a:p>
        </p:txBody>
      </p:sp>
      <p:sp>
        <p:nvSpPr>
          <p:cNvPr id="11278" name="矩形 11277"/>
          <p:cNvSpPr/>
          <p:nvPr/>
        </p:nvSpPr>
        <p:spPr>
          <a:xfrm>
            <a:off x="8183563" y="1268413"/>
            <a:ext cx="1728787" cy="577850"/>
          </a:xfrm>
          <a:prstGeom prst="rect">
            <a:avLst/>
          </a:prstGeom>
          <a:solidFill>
            <a:srgbClr val="FF99CC"/>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核苷酸还原酶抑制剂</a:t>
            </a:r>
            <a:endParaRPr lang="zh-CN" altLang="en-US" sz="1400">
              <a:latin typeface="Arial" pitchFamily="34" charset="0"/>
            </a:endParaRPr>
          </a:p>
          <a:p>
            <a:pPr algn="ctr"/>
            <a:r>
              <a:rPr lang="zh-CN" altLang="en-US" sz="1400">
                <a:latin typeface="Arial" pitchFamily="34" charset="0"/>
              </a:rPr>
              <a:t>如羟基脲。</a:t>
            </a:r>
            <a:endParaRPr lang="zh-CN" altLang="en-US" sz="1400">
              <a:latin typeface="Arial" pitchFamily="34" charset="0"/>
            </a:endParaRPr>
          </a:p>
        </p:txBody>
      </p:sp>
      <p:sp>
        <p:nvSpPr>
          <p:cNvPr id="11279" name="矩形 11278"/>
          <p:cNvSpPr/>
          <p:nvPr/>
        </p:nvSpPr>
        <p:spPr>
          <a:xfrm>
            <a:off x="8256588" y="1989138"/>
            <a:ext cx="1655762" cy="649287"/>
          </a:xfrm>
          <a:prstGeom prst="rect">
            <a:avLst/>
          </a:prstGeom>
          <a:solidFill>
            <a:srgbClr val="C0C0C0"/>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en-US" altLang="zh-CN" sz="1400">
                <a:latin typeface="Arial" pitchFamily="34" charset="0"/>
              </a:rPr>
              <a:t>DNA</a:t>
            </a:r>
            <a:r>
              <a:rPr lang="zh-CN" altLang="en-US" sz="1400">
                <a:latin typeface="Arial" pitchFamily="34" charset="0"/>
              </a:rPr>
              <a:t>多聚酶抑制剂</a:t>
            </a:r>
            <a:endParaRPr lang="zh-CN" altLang="en-US" sz="1400">
              <a:latin typeface="Arial" pitchFamily="34" charset="0"/>
            </a:endParaRPr>
          </a:p>
          <a:p>
            <a:pPr algn="ctr"/>
            <a:r>
              <a:rPr lang="zh-CN" altLang="en-US" sz="1400">
                <a:latin typeface="Arial" pitchFamily="34" charset="0"/>
              </a:rPr>
              <a:t>如阿糖胞苷</a:t>
            </a:r>
            <a:endParaRPr lang="zh-CN" altLang="en-US" sz="1400">
              <a:latin typeface="Arial" pitchFamily="34" charset="0"/>
            </a:endParaRPr>
          </a:p>
        </p:txBody>
      </p:sp>
      <p:sp>
        <p:nvSpPr>
          <p:cNvPr id="11280" name="矩形 11279"/>
          <p:cNvSpPr/>
          <p:nvPr/>
        </p:nvSpPr>
        <p:spPr>
          <a:xfrm>
            <a:off x="7896225" y="2852738"/>
            <a:ext cx="2447925" cy="1079500"/>
          </a:xfrm>
          <a:prstGeom prst="rect">
            <a:avLst/>
          </a:prstGeom>
          <a:solidFill>
            <a:srgbClr val="CCFFFF"/>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en-US" altLang="zh-CN">
                <a:latin typeface="Arial" pitchFamily="34" charset="0"/>
              </a:rPr>
              <a:t>.</a:t>
            </a:r>
            <a:r>
              <a:rPr lang="zh-CN" altLang="en-US" sz="1400">
                <a:latin typeface="Arial" pitchFamily="34" charset="0"/>
              </a:rPr>
              <a:t>破坏</a:t>
            </a:r>
            <a:r>
              <a:rPr lang="en-US" altLang="zh-CN" sz="1400">
                <a:latin typeface="Arial" pitchFamily="34" charset="0"/>
              </a:rPr>
              <a:t>DNA</a:t>
            </a:r>
            <a:r>
              <a:rPr lang="zh-CN" altLang="en-US" sz="1400">
                <a:latin typeface="Arial" pitchFamily="34" charset="0"/>
              </a:rPr>
              <a:t>结构和功能的药物，</a:t>
            </a:r>
            <a:endParaRPr lang="zh-CN" altLang="en-US" sz="1400">
              <a:latin typeface="Arial" pitchFamily="34" charset="0"/>
            </a:endParaRPr>
          </a:p>
          <a:p>
            <a:pPr algn="ctr"/>
            <a:r>
              <a:rPr lang="zh-CN" altLang="en-US" sz="1400">
                <a:latin typeface="Arial" pitchFamily="34" charset="0"/>
              </a:rPr>
              <a:t>烷化剂、丝裂霉素、顺铂、</a:t>
            </a:r>
            <a:endParaRPr lang="zh-CN" altLang="en-US" sz="1400">
              <a:latin typeface="Arial" pitchFamily="34" charset="0"/>
            </a:endParaRPr>
          </a:p>
          <a:p>
            <a:pPr algn="ctr"/>
            <a:r>
              <a:rPr lang="zh-CN" altLang="en-US" sz="1400">
                <a:latin typeface="Arial" pitchFamily="34" charset="0"/>
              </a:rPr>
              <a:t>丙卡巴肼等可与</a:t>
            </a:r>
            <a:r>
              <a:rPr lang="en-US" altLang="zh-CN" sz="1400">
                <a:latin typeface="Arial" pitchFamily="34" charset="0"/>
              </a:rPr>
              <a:t>DNA</a:t>
            </a:r>
            <a:r>
              <a:rPr lang="zh-CN" altLang="en-US" sz="1400">
                <a:latin typeface="Arial" pitchFamily="34" charset="0"/>
              </a:rPr>
              <a:t>交叉联结</a:t>
            </a:r>
            <a:endParaRPr lang="zh-CN" altLang="en-US" sz="1400">
              <a:latin typeface="Arial" pitchFamily="34" charset="0"/>
            </a:endParaRPr>
          </a:p>
          <a:p>
            <a:pPr algn="ctr"/>
            <a:r>
              <a:rPr lang="zh-CN" altLang="en-US" sz="1400">
                <a:latin typeface="Arial" pitchFamily="34" charset="0"/>
              </a:rPr>
              <a:t>博莱霉素靠产生自由基</a:t>
            </a:r>
            <a:endParaRPr lang="zh-CN" altLang="en-US" sz="1400">
              <a:latin typeface="Arial" pitchFamily="34" charset="0"/>
            </a:endParaRPr>
          </a:p>
          <a:p>
            <a:pPr algn="ctr"/>
            <a:r>
              <a:rPr lang="zh-CN" altLang="en-US" sz="1400">
                <a:latin typeface="Arial" pitchFamily="34" charset="0"/>
              </a:rPr>
              <a:t>破坏</a:t>
            </a:r>
            <a:r>
              <a:rPr lang="en-US" altLang="zh-CN" sz="1400">
                <a:latin typeface="Arial" pitchFamily="34" charset="0"/>
              </a:rPr>
              <a:t>DNA</a:t>
            </a:r>
            <a:r>
              <a:rPr lang="zh-CN" altLang="en-US" sz="1400">
                <a:latin typeface="Arial" pitchFamily="34" charset="0"/>
              </a:rPr>
              <a:t>结构</a:t>
            </a:r>
            <a:endParaRPr lang="zh-CN" altLang="en-US" sz="1400">
              <a:latin typeface="Arial" pitchFamily="34" charset="0"/>
            </a:endParaRPr>
          </a:p>
        </p:txBody>
      </p:sp>
      <p:sp>
        <p:nvSpPr>
          <p:cNvPr id="11281" name="矩形 11280"/>
          <p:cNvSpPr/>
          <p:nvPr/>
        </p:nvSpPr>
        <p:spPr>
          <a:xfrm>
            <a:off x="7896225" y="4292600"/>
            <a:ext cx="2374900" cy="792163"/>
          </a:xfrm>
          <a:prstGeom prst="rect">
            <a:avLst/>
          </a:prstGeom>
          <a:solidFill>
            <a:srgbClr val="CC99FF"/>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影响蛋白质合成的药物，</a:t>
            </a:r>
            <a:endParaRPr lang="zh-CN" altLang="en-US" sz="1400">
              <a:latin typeface="Arial" pitchFamily="34" charset="0"/>
            </a:endParaRPr>
          </a:p>
          <a:p>
            <a:pPr algn="ctr"/>
            <a:r>
              <a:rPr lang="zh-CN" altLang="en-US" sz="1400">
                <a:latin typeface="Arial" pitchFamily="34" charset="0"/>
              </a:rPr>
              <a:t>如门冬酰胺酶、紫杉醇、</a:t>
            </a:r>
            <a:endParaRPr lang="zh-CN" altLang="en-US" sz="1400">
              <a:latin typeface="Arial" pitchFamily="34" charset="0"/>
            </a:endParaRPr>
          </a:p>
          <a:p>
            <a:pPr algn="ctr"/>
            <a:r>
              <a:rPr lang="zh-CN" altLang="en-US" sz="1400">
                <a:latin typeface="Arial" pitchFamily="34" charset="0"/>
              </a:rPr>
              <a:t>秋水仙碱、长春花生物碱类等</a:t>
            </a:r>
            <a:endParaRPr lang="zh-CN" altLang="en-US" sz="1400">
              <a:latin typeface="Arial" pitchFamily="34" charset="0"/>
            </a:endParaRPr>
          </a:p>
        </p:txBody>
      </p:sp>
      <p:sp>
        <p:nvSpPr>
          <p:cNvPr id="11282" name="直接连接符 11281"/>
          <p:cNvSpPr/>
          <p:nvPr/>
        </p:nvSpPr>
        <p:spPr>
          <a:xfrm flipH="1">
            <a:off x="6888163" y="765175"/>
            <a:ext cx="1295400"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83" name="直接连接符 11282"/>
          <p:cNvSpPr/>
          <p:nvPr/>
        </p:nvSpPr>
        <p:spPr>
          <a:xfrm flipH="1">
            <a:off x="6311900" y="1628775"/>
            <a:ext cx="1873250"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84" name="直接连接符 11283"/>
          <p:cNvSpPr/>
          <p:nvPr/>
        </p:nvSpPr>
        <p:spPr>
          <a:xfrm flipH="1">
            <a:off x="6096000" y="2276475"/>
            <a:ext cx="2089150" cy="720725"/>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85" name="直接连接符 11284"/>
          <p:cNvSpPr/>
          <p:nvPr/>
        </p:nvSpPr>
        <p:spPr>
          <a:xfrm flipH="1">
            <a:off x="6096000" y="3500438"/>
            <a:ext cx="1728788"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86" name="直接连接符 11285"/>
          <p:cNvSpPr/>
          <p:nvPr/>
        </p:nvSpPr>
        <p:spPr>
          <a:xfrm flipH="1" flipV="1">
            <a:off x="6024563" y="4581525"/>
            <a:ext cx="1871662" cy="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87" name="直接连接符 11286"/>
          <p:cNvSpPr/>
          <p:nvPr/>
        </p:nvSpPr>
        <p:spPr>
          <a:xfrm>
            <a:off x="5375275" y="692150"/>
            <a:ext cx="504825" cy="792163"/>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88" name="直接连接符 11287"/>
          <p:cNvSpPr/>
          <p:nvPr/>
        </p:nvSpPr>
        <p:spPr>
          <a:xfrm flipH="1">
            <a:off x="5951538" y="692150"/>
            <a:ext cx="649287" cy="792163"/>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89" name="直接连接符 11288"/>
          <p:cNvSpPr/>
          <p:nvPr/>
        </p:nvSpPr>
        <p:spPr>
          <a:xfrm flipH="1">
            <a:off x="5880100" y="1700213"/>
            <a:ext cx="0" cy="865187"/>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90" name="直接连接符 11289"/>
          <p:cNvSpPr/>
          <p:nvPr/>
        </p:nvSpPr>
        <p:spPr>
          <a:xfrm flipH="1">
            <a:off x="5880100" y="2781300"/>
            <a:ext cx="0" cy="649288"/>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91" name="直接连接符 11290"/>
          <p:cNvSpPr/>
          <p:nvPr/>
        </p:nvSpPr>
        <p:spPr>
          <a:xfrm flipH="1">
            <a:off x="5880100" y="3644900"/>
            <a:ext cx="0" cy="576263"/>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92" name="直接连接符 11291"/>
          <p:cNvSpPr/>
          <p:nvPr/>
        </p:nvSpPr>
        <p:spPr>
          <a:xfrm flipH="1">
            <a:off x="4800600" y="5300663"/>
            <a:ext cx="790575" cy="504825"/>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93" name="直接连接符 11292"/>
          <p:cNvSpPr/>
          <p:nvPr/>
        </p:nvSpPr>
        <p:spPr>
          <a:xfrm>
            <a:off x="6096000" y="5300663"/>
            <a:ext cx="1008063" cy="433387"/>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294" name="矩形 11293"/>
          <p:cNvSpPr/>
          <p:nvPr/>
        </p:nvSpPr>
        <p:spPr>
          <a:xfrm>
            <a:off x="4872038" y="404813"/>
            <a:ext cx="1079500" cy="287337"/>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嘌呤合成</a:t>
            </a:r>
            <a:endParaRPr lang="zh-CN" altLang="en-US" sz="1400">
              <a:latin typeface="Arial" pitchFamily="34" charset="0"/>
            </a:endParaRPr>
          </a:p>
        </p:txBody>
      </p:sp>
      <p:sp>
        <p:nvSpPr>
          <p:cNvPr id="11295" name="矩形 11294"/>
          <p:cNvSpPr/>
          <p:nvPr/>
        </p:nvSpPr>
        <p:spPr>
          <a:xfrm>
            <a:off x="6311900" y="404813"/>
            <a:ext cx="1223963" cy="215900"/>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嘧啶合成</a:t>
            </a:r>
            <a:endParaRPr lang="zh-CN" altLang="en-US" sz="1400">
              <a:latin typeface="Arial" pitchFamily="34" charset="0"/>
            </a:endParaRPr>
          </a:p>
        </p:txBody>
      </p:sp>
      <p:sp>
        <p:nvSpPr>
          <p:cNvPr id="11298" name="矩形 11297"/>
          <p:cNvSpPr/>
          <p:nvPr/>
        </p:nvSpPr>
        <p:spPr>
          <a:xfrm>
            <a:off x="5448300" y="1484313"/>
            <a:ext cx="935038" cy="288925"/>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核苷酸</a:t>
            </a:r>
            <a:endParaRPr lang="zh-CN" altLang="en-US" sz="1400">
              <a:latin typeface="Arial" pitchFamily="34" charset="0"/>
            </a:endParaRPr>
          </a:p>
        </p:txBody>
      </p:sp>
      <p:sp>
        <p:nvSpPr>
          <p:cNvPr id="11299" name="矩形 11298"/>
          <p:cNvSpPr/>
          <p:nvPr/>
        </p:nvSpPr>
        <p:spPr>
          <a:xfrm>
            <a:off x="5375275" y="2420938"/>
            <a:ext cx="1152525" cy="360362"/>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脱氧核苷酸</a:t>
            </a:r>
            <a:endParaRPr lang="zh-CN" altLang="en-US" sz="1400">
              <a:latin typeface="Arial" pitchFamily="34" charset="0"/>
            </a:endParaRPr>
          </a:p>
        </p:txBody>
      </p:sp>
      <p:sp>
        <p:nvSpPr>
          <p:cNvPr id="11300" name="矩形 11299"/>
          <p:cNvSpPr/>
          <p:nvPr/>
        </p:nvSpPr>
        <p:spPr>
          <a:xfrm>
            <a:off x="5664200" y="3429000"/>
            <a:ext cx="503238" cy="215900"/>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en-US" altLang="zh-CN" sz="1400">
                <a:latin typeface="Arial" pitchFamily="34" charset="0"/>
              </a:rPr>
              <a:t>DNA</a:t>
            </a:r>
            <a:endParaRPr lang="en-US" altLang="zh-CN" sz="1400">
              <a:latin typeface="Arial" pitchFamily="34" charset="0"/>
            </a:endParaRPr>
          </a:p>
        </p:txBody>
      </p:sp>
      <p:sp>
        <p:nvSpPr>
          <p:cNvPr id="11301" name="矩形 11300"/>
          <p:cNvSpPr/>
          <p:nvPr/>
        </p:nvSpPr>
        <p:spPr>
          <a:xfrm>
            <a:off x="5303838" y="5013325"/>
            <a:ext cx="1152525" cy="288925"/>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蛋白质</a:t>
            </a:r>
            <a:endParaRPr lang="zh-CN" altLang="en-US" sz="1400">
              <a:latin typeface="Arial" pitchFamily="34" charset="0"/>
            </a:endParaRPr>
          </a:p>
        </p:txBody>
      </p:sp>
      <p:sp>
        <p:nvSpPr>
          <p:cNvPr id="11302" name="矩形 11301"/>
          <p:cNvSpPr/>
          <p:nvPr/>
        </p:nvSpPr>
        <p:spPr>
          <a:xfrm>
            <a:off x="4295775" y="5734050"/>
            <a:ext cx="1081088" cy="358775"/>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酶等</a:t>
            </a:r>
            <a:endParaRPr lang="zh-CN" altLang="en-US" sz="1400">
              <a:latin typeface="Arial" pitchFamily="34" charset="0"/>
            </a:endParaRPr>
          </a:p>
        </p:txBody>
      </p:sp>
      <p:sp>
        <p:nvSpPr>
          <p:cNvPr id="11303" name="矩形 11302"/>
          <p:cNvSpPr/>
          <p:nvPr/>
        </p:nvSpPr>
        <p:spPr>
          <a:xfrm>
            <a:off x="6672263" y="5661025"/>
            <a:ext cx="1152525" cy="360363"/>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zh-CN" altLang="en-US" sz="1400">
                <a:latin typeface="Arial" pitchFamily="34" charset="0"/>
              </a:rPr>
              <a:t>微管</a:t>
            </a:r>
            <a:endParaRPr lang="zh-CN" altLang="en-US" sz="1400">
              <a:latin typeface="Arial" pitchFamily="34" charset="0"/>
            </a:endParaRPr>
          </a:p>
        </p:txBody>
      </p:sp>
      <p:sp>
        <p:nvSpPr>
          <p:cNvPr id="11304" name="直接连接符 11303"/>
          <p:cNvSpPr/>
          <p:nvPr/>
        </p:nvSpPr>
        <p:spPr>
          <a:xfrm flipH="1">
            <a:off x="6240463" y="765175"/>
            <a:ext cx="1944687" cy="172720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
        <p:nvSpPr>
          <p:cNvPr id="11305" name="矩形 11304"/>
          <p:cNvSpPr/>
          <p:nvPr/>
        </p:nvSpPr>
        <p:spPr>
          <a:xfrm>
            <a:off x="5664200" y="4221163"/>
            <a:ext cx="576263" cy="288925"/>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algn="ctr"/>
            <a:r>
              <a:rPr lang="en-US" altLang="zh-CN" sz="1400">
                <a:latin typeface="Arial" pitchFamily="34" charset="0"/>
              </a:rPr>
              <a:t>RNA</a:t>
            </a:r>
            <a:endParaRPr lang="en-US" altLang="zh-CN" sz="1400">
              <a:latin typeface="Arial" pitchFamily="34" charset="0"/>
            </a:endParaRPr>
          </a:p>
        </p:txBody>
      </p:sp>
      <p:sp>
        <p:nvSpPr>
          <p:cNvPr id="11307" name="直接连接符 11306"/>
          <p:cNvSpPr/>
          <p:nvPr/>
        </p:nvSpPr>
        <p:spPr>
          <a:xfrm flipH="1">
            <a:off x="5880100" y="4437063"/>
            <a:ext cx="0" cy="64770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p:txBody>
      </p:sp>
    </p:spTree>
  </p:cSld>
  <p:clrMapOvr>
    <a:masterClrMapping/>
  </p:clrMapOvr>
  <p:transition spd="slow"/>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5" name="文本框 4"/>
          <p:cNvSpPr txBox="1"/>
          <p:nvPr>
            <p:custDataLst>
              <p:tags r:id="rId2"/>
            </p:custDataLst>
          </p:nvPr>
        </p:nvSpPr>
        <p:spPr>
          <a:xfrm>
            <a:off x="2046605" y="2546169"/>
            <a:ext cx="8098790" cy="2366010"/>
          </a:xfrm>
          <a:prstGeom prst="rect">
            <a:avLst/>
          </a:prstGeom>
          <a:noFill/>
        </p:spPr>
        <p:txBody>
          <a:bodyPr wrap="square" lIns="90000" tIns="46800" rIns="90000" bIns="46800" rtlCol="0" anchor="ctr" anchorCtr="0">
            <a:normAutofit/>
          </a:bodyPr>
          <a:lstStyle>
            <a:defPPr>
              <a:defRPr lang="zh-CN"/>
            </a:defPPr>
            <a:lvl1pPr marL="0" lvl="0" indent="0" algn="l" defTabSz="914400" rtl="0" eaLnBrk="1" fontAlgn="auto" latinLnBrk="0" hangingPunct="1">
              <a:lnSpc>
                <a:spcPct val="130000"/>
              </a:lnSpc>
              <a:spcBef>
                <a:spcPct val="0"/>
              </a:spcBef>
              <a:spcAft>
                <a:spcPct val="0"/>
              </a:spcAft>
              <a:buFontTx/>
              <a:buNone/>
              <a:defRPr sz="1600" b="1" i="0" u="none" kern="1200" spc="150" baseline="0">
                <a:solidFill>
                  <a:schemeClr val="tx1"/>
                </a:solidFill>
                <a:uFillTx/>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marR="0" lvl="0" indent="0" algn="ctr" defTabSz="914400" rtl="0" eaLnBrk="1" fontAlgn="auto" latinLnBrk="0" hangingPunct="1">
              <a:lnSpc>
                <a:spcPct val="120000"/>
              </a:lnSpc>
              <a:spcBef>
                <a:spcPct val="0"/>
              </a:spcBef>
              <a:spcAft>
                <a:spcPts val="800"/>
              </a:spcAft>
              <a:buSzTx/>
              <a:buFontTx/>
              <a:buNone/>
            </a:pPr>
            <a:r>
              <a:rPr kumimoji="0" lang="zh-CN" altLang="en-US" sz="2300" b="1" i="0" u="none" kern="1200" cap="none" normalizeH="0" noProof="0">
                <a:ln>
                  <a:noFill/>
                </a:ln>
                <a:solidFill>
                  <a:schemeClr val="dk1">
                    <a:lumMod val="85000"/>
                    <a:lumOff val="15000"/>
                  </a:schemeClr>
                </a:solidFill>
                <a:effectLst/>
                <a:uLnTx/>
                <a:uFillTx/>
                <a:latin typeface="Arial" pitchFamily="34" charset="0"/>
                <a:ea typeface="微软雅黑" panose="020b0503020204020204" charset="-122"/>
              </a:rPr>
              <a:t>肿瘤的治疗必须采取综合性的治疗手段。在积极改进和完善以手术放化疗为主的常规治疗的同时，中医药、生物技术、免疫疗法等各种能有效改善患者症状 , 防止肿瘤转移 , 促进患者康复的方法或药物也越来越受到了肿瘤临床医生及患者的认可。 </a:t>
            </a:r>
            <a:endParaRPr kumimoji="0" lang="zh-CN" altLang="en-US" sz="2300" b="1" i="0" u="none" kern="1200" cap="none" normalizeH="0" noProof="0">
              <a:ln>
                <a:noFill/>
              </a:ln>
              <a:solidFill>
                <a:schemeClr val="dk1">
                  <a:lumMod val="85000"/>
                  <a:lumOff val="15000"/>
                </a:schemeClr>
              </a:solidFill>
              <a:effectLst/>
              <a:uLnTx/>
              <a:uFillTx/>
              <a:latin typeface="Arial" pitchFamily="34" charset="0"/>
              <a:ea typeface="微软雅黑" panose="020b0503020204020204" charset="-122"/>
            </a:endParaRPr>
          </a:p>
        </p:txBody>
      </p:sp>
      <p:sp>
        <p:nvSpPr>
          <p:cNvPr id="7" name="矩形 6"/>
          <p:cNvSpPr/>
          <p:nvPr>
            <p:custDataLst>
              <p:tags r:id="rId3"/>
            </p:custDataLst>
          </p:nvPr>
        </p:nvSpPr>
        <p:spPr>
          <a:xfrm>
            <a:off x="0" y="-12829"/>
            <a:ext cx="12192000" cy="1016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pPr>
            <a:endParaRPr kumimoji="1" lang="zh-CN" altLang="en-US" sz="1800" b="0" i="0" u="none" strike="noStrike" kern="1200" cap="none" spc="0" normalizeH="0" baseline="0" noProof="0">
              <a:ln>
                <a:noFill/>
              </a:ln>
              <a:solidFill>
                <a:prstClr val="black">
                  <a:lumMod val="50000"/>
                  <a:lumOff val="50000"/>
                </a:prstClr>
              </a:solidFill>
              <a:effectLst/>
              <a:uLnTx/>
              <a:uFillTx/>
              <a:latin typeface="Arial" pitchFamily="34" charset="0"/>
              <a:ea typeface="微软雅黑" panose="020b0503020204020204" charset="-122"/>
              <a:sym typeface="Arial" pitchFamily="34" charset="0"/>
            </a:endParaRPr>
          </a:p>
        </p:txBody>
      </p:sp>
      <p:sp>
        <p:nvSpPr>
          <p:cNvPr id="4" name="文本框 3"/>
          <p:cNvSpPr txBox="1"/>
          <p:nvPr>
            <p:custDataLst>
              <p:tags r:id="rId4"/>
            </p:custDataLst>
          </p:nvPr>
        </p:nvSpPr>
        <p:spPr>
          <a:xfrm>
            <a:off x="350520" y="173139"/>
            <a:ext cx="11490960" cy="644071"/>
          </a:xfrm>
          <a:prstGeom prst="rect">
            <a:avLst/>
          </a:prstGeom>
          <a:noFill/>
        </p:spPr>
        <p:txBody>
          <a:bodyPr wrap="square" lIns="90000" tIns="46800" rIns="90000" bIns="46800"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sz="2400" b="1" i="0" u="none" kern="1200" spc="200" baseline="0">
                <a:solidFill>
                  <a:schemeClr val="tx1"/>
                </a:solidFill>
                <a:latin typeface="微软雅黑" panose="020b0503020204020204" charset="-122"/>
                <a:ea typeface="微软雅黑" panose="020b0503020204020204"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marR="0" lvl="0" indent="0" algn="l" defTabSz="914400" rtl="0" eaLnBrk="1" fontAlgn="auto" latinLnBrk="0" hangingPunct="1">
              <a:lnSpc>
                <a:spcPct val="100000"/>
              </a:lnSpc>
              <a:spcBef>
                <a:spcPct val="0"/>
              </a:spcBef>
              <a:spcAft>
                <a:spcPct val="0"/>
              </a:spcAft>
              <a:buSzTx/>
              <a:buFontTx/>
              <a:buNone/>
            </a:pPr>
            <a:r>
              <a:rPr kumimoji="0" lang="zh-CN" altLang="en-US" sz="3500" b="1" i="0" u="none" kern="1200" cap="none" spc="190" normalizeH="0" noProof="0">
                <a:ln>
                  <a:noFill/>
                </a:ln>
                <a:solidFill>
                  <a:schemeClr val="lt1"/>
                </a:solidFill>
                <a:effectLst/>
                <a:uLnTx/>
                <a:uFillTx/>
                <a:latin typeface="Arial" pitchFamily="34" charset="0"/>
              </a:rPr>
              <a:t>肿瘤的治疗和发展趋势</a:t>
            </a:r>
            <a:endParaRPr kumimoji="0" lang="zh-CN" altLang="en-US" sz="3500" b="1" i="0" u="none" kern="1200" cap="none" spc="190" normalizeH="0" noProof="0">
              <a:ln>
                <a:noFill/>
              </a:ln>
              <a:solidFill>
                <a:schemeClr val="lt1"/>
              </a:solidFill>
              <a:effectLst/>
              <a:uLnTx/>
              <a:uFillTx/>
              <a:latin typeface="Arial" pitchFamily="34" charset="0"/>
            </a:endParaRPr>
          </a:p>
        </p:txBody>
      </p:sp>
    </p:spTree>
    <p:custDataLst>
      <p:tags r:id="rId6"/>
    </p:custDataLst>
  </p:cSld>
  <p:clrMapOvr>
    <a:masterClrMapping/>
  </p:clrMapOvr>
  <p:transition spd="slow"/>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stretch>
            <a:fillRect/>
          </a:stretch>
        </a:blipFill>
        <a:effectLst/>
      </p:bgPr>
    </p:bg>
    <p:spTree>
      <p:nvGrpSpPr>
        <p:cNvPr id="1" name=""/>
        <p:cNvGrpSpPr/>
        <p:nvPr/>
      </p:nvGrpSpPr>
      <p:grpSpPr>
        <a:xfrm>
          <a:off x="0" y="0"/>
          <a:ext cx="0" cy="0"/>
        </a:xfrm>
      </p:grpSpPr>
      <p:sp>
        <p:nvSpPr>
          <p:cNvPr id="11" name="Title 6"/>
          <p:cNvSpPr txBox="1"/>
          <p:nvPr>
            <p:custDataLst>
              <p:tags r:id="rId2"/>
            </p:custDataLst>
          </p:nvPr>
        </p:nvSpPr>
        <p:spPr>
          <a:xfrm>
            <a:off x="1983747" y="2133600"/>
            <a:ext cx="8224507" cy="765061"/>
          </a:xfrm>
          <a:prstGeom prst="rect">
            <a:avLst/>
          </a:prstGeom>
          <a:noFill/>
          <a:ln w="3175">
            <a:noFill/>
            <a:prstDash val="dash"/>
          </a:ln>
        </p:spPr>
        <p:txBody>
          <a:bodyPr wrap="square" lIns="63500" tIns="25400" rIns="63500" bIns="25400" anchor="b" anchorCtr="0">
            <a:normAutofit/>
          </a:bodyPr>
          <a:lstStyle>
            <a:defPPr>
              <a:defRPr lang="zh-CN"/>
            </a:defPPr>
            <a:lvl1pPr marL="0" lvl="0" indent="0" algn="l" defTabSz="913765" rtl="0" eaLnBrk="1" fontAlgn="base" latinLnBrk="0" hangingPunct="1">
              <a:lnSpc>
                <a:spcPct val="90000"/>
              </a:lnSpc>
              <a:spcBef>
                <a:spcPct val="0"/>
              </a:spcBef>
              <a:spcAft>
                <a:spcPct val="0"/>
              </a:spcAft>
              <a:buFontTx/>
              <a:buNone/>
              <a:defRPr lang="en-US" sz="2745" b="0" i="0" u="none"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lvl="1" algn="ctr" defTabSz="914400" fontAlgn="auto">
              <a:lnSpc>
                <a:spcPct val="100000"/>
              </a:lnSpc>
              <a:spcBef>
                <a:spcPct val="0"/>
              </a:spcBef>
              <a:spcAft>
                <a:spcPts val="800"/>
              </a:spcAft>
              <a:buSzTx/>
              <a:buFontTx/>
              <a:buNone/>
            </a:pPr>
            <a:r>
              <a:rPr lang="zh-CN" altLang="en-US" sz="2800" spc="200" baseline="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抗肿瘤药物名称及缩写</a:t>
            </a:r>
            <a:endParaRPr lang="zh-CN" altLang="en-US" sz="2800" spc="200" baseline="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3" name="Title 6"/>
          <p:cNvSpPr txBox="1"/>
          <p:nvPr>
            <p:custDataLst>
              <p:tags r:id="rId3"/>
            </p:custDataLst>
          </p:nvPr>
        </p:nvSpPr>
        <p:spPr>
          <a:xfrm>
            <a:off x="1983747" y="3203005"/>
            <a:ext cx="8224507" cy="1697457"/>
          </a:xfrm>
          <a:prstGeom prst="rect">
            <a:avLst/>
          </a:prstGeom>
          <a:noFill/>
          <a:ln w="3175">
            <a:noFill/>
            <a:prstDash val="dash"/>
          </a:ln>
        </p:spPr>
        <p:txBody>
          <a:bodyPr wrap="square" lIns="63500" tIns="25400" rIns="63500" bIns="25400" anchor="t" anchorCtr="0">
            <a:normAutofit/>
          </a:bodyPr>
          <a:lstStyle>
            <a:defPPr>
              <a:defRPr lang="zh-CN"/>
            </a:defPPr>
            <a:lvl1pPr marL="0" lvl="0" indent="0" algn="l" defTabSz="913765" rtl="0" eaLnBrk="1" fontAlgn="base" latinLnBrk="0" hangingPunct="1">
              <a:lnSpc>
                <a:spcPct val="90000"/>
              </a:lnSpc>
              <a:spcBef>
                <a:spcPct val="0"/>
              </a:spcBef>
              <a:spcAft>
                <a:spcPct val="0"/>
              </a:spcAft>
              <a:buFontTx/>
              <a:buNone/>
              <a:defRPr lang="en-US" sz="2745" b="0" i="0" u="none"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482600" lvl="0" indent="-482600" algn="l" fontAlgn="ctr">
              <a:lnSpc>
                <a:spcPct val="120000"/>
              </a:lnSpc>
              <a:spcBef>
                <a:spcPct val="0"/>
              </a:spcBef>
              <a:spcAft>
                <a:spcPts val="800"/>
              </a:spcAft>
              <a:buSzTx/>
              <a:buFont typeface="Wingdings" panose="05000000000000000000" charset="0"/>
              <a:buChar char="l"/>
            </a:pPr>
            <a:r>
              <a:rPr lang="en-US" altLang="zh-CN" sz="2800" spc="220" baseline="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mamaia@dxy.cn</a:t>
            </a:r>
            <a:endParaRPr lang="en-US" altLang="zh-CN" sz="2800" spc="220" baseline="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a:p>
            <a:pPr marL="482600" lvl="1" indent="0" algn="l" defTabSz="914400" fontAlgn="auto">
              <a:lnSpc>
                <a:spcPct val="120000"/>
              </a:lnSpc>
              <a:spcBef>
                <a:spcPct val="0"/>
              </a:spcBef>
              <a:spcAft>
                <a:spcPts val="800"/>
              </a:spcAft>
              <a:buSzTx/>
              <a:buFontTx/>
              <a:buNone/>
            </a:pPr>
            <a:r>
              <a:rPr lang="zh-CN" altLang="en-US" sz="2800" spc="200" baseline="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抗肿瘤药物名称及缩写</a:t>
            </a:r>
            <a:endParaRPr lang="zh-CN" altLang="en-US" sz="2800" spc="200" baseline="0">
              <a:ln w="3175">
                <a:noFill/>
                <a:prstDash val="dash"/>
              </a:ln>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5" name="矩形 0"/>
          <p:cNvSpPr/>
          <p:nvPr>
            <p:custDataLst>
              <p:tags r:id="rId4"/>
            </p:custDataLst>
          </p:nvPr>
        </p:nvSpPr>
        <p:spPr>
          <a:xfrm>
            <a:off x="188374" y="168752"/>
            <a:ext cx="11832258" cy="6514609"/>
          </a:xfrm>
          <a:prstGeom prst="rect">
            <a:avLst/>
          </a:prstGeom>
          <a:noFill/>
          <a:ln w="28575"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algn="ctr"/>
            <a:endParaRPr lang="zh-CN" altLang="en-US" sz="1800">
              <a:solidFill>
                <a:schemeClr val="lt1"/>
              </a:solidFill>
              <a:latin typeface="微软雅黑" panose="020b0503020204020204" charset="-122"/>
              <a:ea typeface="微软雅黑" panose="020b0503020204020204" charset="-122"/>
            </a:endParaRPr>
          </a:p>
        </p:txBody>
      </p:sp>
      <p:pic>
        <p:nvPicPr>
          <p:cNvPr id="7" name="图形 3"/>
          <p:cNvPicPr>
            <a:picLocks noChangeAspect="1"/>
          </p:cNvPicPr>
          <p:nvPr>
            <p:custDataLst>
              <p:tags r:id="rId7"/>
            </p:custDataLst>
          </p:nvPr>
        </p:nvPicPr>
        <p:blipFill>
          <a:blip r:embed="rId5">
            <a:extLst>
              <a:ext uri="{96DAC541-7B7A-43D3-8B79-37D633B846F1}">
                <asvg:svgBlip xmlns:asvg="http://schemas.microsoft.com/office/drawing/2016/SVG/main" r:embed="rId6"/>
              </a:ext>
            </a:extLst>
          </a:blip>
          <a:stretch>
            <a:fillRect/>
          </a:stretch>
        </p:blipFill>
        <p:spPr>
          <a:xfrm>
            <a:off x="5795963" y="0"/>
            <a:ext cx="600075" cy="923925"/>
          </a:xfrm>
          <a:prstGeom prst="rect">
            <a:avLst/>
          </a:prstGeom>
        </p:spPr>
      </p:pic>
      <p:cxnSp>
        <p:nvCxnSpPr>
          <p:cNvPr id="2" name="直接连接符 1"/>
          <p:cNvCxnSpPr/>
          <p:nvPr>
            <p:custDataLst>
              <p:tags r:id="rId8"/>
            </p:custDataLst>
          </p:nvPr>
        </p:nvCxnSpPr>
        <p:spPr>
          <a:xfrm>
            <a:off x="1980572" y="3051061"/>
            <a:ext cx="8229600" cy="0"/>
          </a:xfrm>
          <a:prstGeom prst="line">
            <a:avLst/>
          </a:prstGeom>
          <a:ln w="28575" cmpd="sng">
            <a:solidFill>
              <a:schemeClr val="accent1">
                <a:shade val="50000"/>
              </a:schemeClr>
            </a:solidFill>
            <a:prstDash val="solid"/>
          </a:ln>
        </p:spPr>
        <p:style>
          <a:lnRef idx="1">
            <a:schemeClr val="accent1"/>
          </a:lnRef>
          <a:fillRef idx="0">
            <a:schemeClr val="accent1"/>
          </a:fillRef>
          <a:effectRef idx="0">
            <a:schemeClr val="accent1"/>
          </a:effectRef>
          <a:fontRef idx="minor">
            <a:schemeClr val="tx1"/>
          </a:fontRef>
        </p:style>
      </p:cxnSp>
    </p:spTree>
    <p:custDataLst>
      <p:tags r:id="rId10"/>
    </p:custDataLst>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stretch>
            <a:fillRect/>
          </a:stretch>
        </a:blipFill>
        <a:effectLst/>
      </p:bgPr>
    </p:bg>
    <p:spTree>
      <p:nvGrpSpPr>
        <p:cNvPr id="1" name=""/>
        <p:cNvGrpSpPr/>
        <p:nvPr/>
      </p:nvGrpSpPr>
      <p:grpSpPr>
        <a:xfrm>
          <a:off x="0" y="0"/>
          <a:ext cx="0" cy="0"/>
        </a:xfrm>
      </p:grpSpPr>
      <p:sp>
        <p:nvSpPr>
          <p:cNvPr id="2" name="文本框 1"/>
          <p:cNvSpPr txBox="1"/>
          <p:nvPr>
            <p:custDataLst>
              <p:tags r:id="rId2"/>
            </p:custDataLst>
          </p:nvPr>
        </p:nvSpPr>
        <p:spPr>
          <a:xfrm>
            <a:off x="1091574" y="2286006"/>
            <a:ext cx="3924325" cy="2285988"/>
          </a:xfrm>
          <a:prstGeom prst="rect">
            <a:avLst/>
          </a:prstGeom>
          <a:noFill/>
        </p:spPr>
        <p:txBody>
          <a:bodyPr wrap="square" lIns="63500" tIns="25400" rIns="63500" bIns="25400"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indent="0" algn="ctr">
              <a:lnSpc>
                <a:spcPct val="110000"/>
              </a:lnSpc>
              <a:spcBef>
                <a:spcPct val="0"/>
              </a:spcBef>
              <a:spcAft>
                <a:spcPct val="0"/>
              </a:spcAft>
              <a:buSzTx/>
              <a:buNone/>
            </a:pPr>
            <a:r>
              <a:rPr lang="en-US" altLang="zh-CN" sz="4400" b="1" spc="280">
                <a:solidFill>
                  <a:schemeClr val="dk1">
                    <a:lumMod val="85000"/>
                    <a:lumOff val="15000"/>
                  </a:schemeClr>
                </a:solidFill>
                <a:uFillTx/>
                <a:latin typeface="微软雅黑" panose="020b0503020204020204" charset="-122"/>
                <a:ea typeface="微软雅黑" panose="020b0503020204020204" charset="-122"/>
              </a:rPr>
              <a:t>1、影响核酸生物合成的药物 </a:t>
            </a:r>
            <a:endParaRPr lang="en-US" altLang="zh-CN" sz="4400" b="1" spc="280">
              <a:solidFill>
                <a:schemeClr val="dk1">
                  <a:lumMod val="85000"/>
                  <a:lumOff val="15000"/>
                </a:schemeClr>
              </a:solidFill>
              <a:uFillTx/>
              <a:latin typeface="微软雅黑" panose="020b0503020204020204" charset="-122"/>
              <a:ea typeface="微软雅黑" panose="020b0503020204020204" charset="-122"/>
            </a:endParaRPr>
          </a:p>
        </p:txBody>
      </p:sp>
      <p:graphicFrame>
        <p:nvGraphicFramePr>
          <p:cNvPr id="5" name="表格 4"/>
          <p:cNvGraphicFramePr>
            <a:graphicFrameLocks noGrp="1"/>
          </p:cNvGraphicFramePr>
          <p:nvPr>
            <p:custDataLst>
              <p:tags r:id="rId3"/>
            </p:custDataLst>
          </p:nvPr>
        </p:nvGraphicFramePr>
        <p:xfrm>
          <a:off x="6053836" y="918845"/>
          <a:ext cx="5380355" cy="5020310"/>
        </p:xfrm>
        <a:graphic>
          <a:graphicData uri="http://schemas.openxmlformats.org/drawingml/2006/table">
            <a:tbl>
              <a:tblPr/>
              <a:tblGrid>
                <a:gridCol w="1621155"/>
                <a:gridCol w="2192655"/>
                <a:gridCol w="1566545"/>
              </a:tblGrid>
              <a:tr h="454025">
                <a:tc>
                  <a:txBody>
                    <a:bodyPr vert="horz" wrap="square"/>
                    <a:lstStyle/>
                    <a:p>
                      <a:pPr marL="0" lvl="0" indent="0" algn="ctr">
                        <a:lnSpc>
                          <a:spcPct val="120000"/>
                        </a:lnSpc>
                        <a:spcBef>
                          <a:spcPct val="0"/>
                        </a:spcBef>
                        <a:spcAft>
                          <a:spcPct val="0"/>
                        </a:spcAft>
                        <a:buNone/>
                      </a:pPr>
                      <a:r>
                        <a:rPr lang="zh-CN" altLang="en-US" sz="1600" b="1" spc="120">
                          <a:solidFill>
                            <a:srgbClr val="FFFFFF"/>
                          </a:solidFill>
                          <a:latin typeface="微软雅黑" panose="020b0503020204020204" charset="-122"/>
                          <a:ea typeface="微软雅黑" panose="020b0503020204020204" charset="-122"/>
                        </a:rPr>
                        <a:t>名称</a:t>
                      </a:r>
                      <a:endParaRPr lang="zh-CN" altLang="en-US" sz="1600" b="1" spc="120">
                        <a:solidFill>
                          <a:srgbClr val="FFFFFF"/>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FFFFFF"/>
                      </a:solidFill>
                      <a:prstDash val="dot"/>
                    </a:lnR>
                    <a:lnT w="19050" cap="rnd">
                      <a:solidFill>
                        <a:srgbClr val="7D5CB8"/>
                      </a:solidFill>
                      <a:prstDash val="solid"/>
                    </a:lnT>
                    <a:lnB w="19050">
                      <a:solidFill>
                        <a:srgbClr val="7D5CB8"/>
                      </a:solidFill>
                      <a:prstDash val="solid"/>
                    </a:lnB>
                    <a:lnTlToBr>
                      <a:noFill/>
                    </a:lnTlToBr>
                    <a:lnBlToTr>
                      <a:noFill/>
                    </a:lnBlToTr>
                    <a:solidFill>
                      <a:srgbClr val="7D5CB8"/>
                    </a:solidFill>
                  </a:tcPr>
                </a:tc>
                <a:tc>
                  <a:txBody>
                    <a:bodyPr vert="horz" wrap="square"/>
                    <a:lstStyle/>
                    <a:p>
                      <a:pPr marL="0" lvl="0" indent="0" algn="ctr">
                        <a:lnSpc>
                          <a:spcPct val="120000"/>
                        </a:lnSpc>
                        <a:spcBef>
                          <a:spcPct val="0"/>
                        </a:spcBef>
                        <a:spcAft>
                          <a:spcPct val="0"/>
                        </a:spcAft>
                        <a:buNone/>
                      </a:pPr>
                      <a:r>
                        <a:rPr lang="zh-CN" altLang="en-US" sz="1600" b="1" spc="120">
                          <a:solidFill>
                            <a:srgbClr val="FFFFFF"/>
                          </a:solidFill>
                          <a:latin typeface="微软雅黑" panose="020b0503020204020204" charset="-122"/>
                          <a:ea typeface="微软雅黑" panose="020b0503020204020204" charset="-122"/>
                        </a:rPr>
                        <a:t>英文</a:t>
                      </a:r>
                      <a:endParaRPr lang="zh-CN" altLang="en-US" sz="1600" b="1" spc="120">
                        <a:solidFill>
                          <a:srgbClr val="FFFFFF"/>
                        </a:solidFill>
                        <a:latin typeface="微软雅黑" panose="020b0503020204020204" charset="-122"/>
                        <a:ea typeface="微软雅黑" panose="020b0503020204020204" charset="-122"/>
                      </a:endParaRPr>
                    </a:p>
                  </a:txBody>
                  <a:tcPr marL="177800" marR="177800" marT="66675" marB="66675" anchor="ctr">
                    <a:lnL w="3175">
                      <a:solidFill>
                        <a:srgbClr val="FFFFFF"/>
                      </a:solidFill>
                      <a:prstDash val="dot"/>
                    </a:lnL>
                    <a:lnR w="3175">
                      <a:solidFill>
                        <a:srgbClr val="FFFFFF"/>
                      </a:solidFill>
                      <a:prstDash val="dot"/>
                    </a:lnR>
                    <a:lnT w="19050" cap="rnd">
                      <a:solidFill>
                        <a:srgbClr val="7D5CB8"/>
                      </a:solidFill>
                      <a:prstDash val="solid"/>
                    </a:lnT>
                    <a:lnB w="19050">
                      <a:solidFill>
                        <a:srgbClr val="7D5CB8"/>
                      </a:solidFill>
                      <a:prstDash val="solid"/>
                    </a:lnB>
                    <a:lnTlToBr>
                      <a:noFill/>
                    </a:lnTlToBr>
                    <a:lnBlToTr>
                      <a:noFill/>
                    </a:lnBlToTr>
                    <a:solidFill>
                      <a:srgbClr val="7D5CB8"/>
                    </a:solidFill>
                  </a:tcPr>
                </a:tc>
                <a:tc>
                  <a:txBody>
                    <a:bodyPr vert="horz" wrap="square"/>
                    <a:lstStyle/>
                    <a:p>
                      <a:pPr marL="0" lvl="0" indent="0" algn="ctr">
                        <a:lnSpc>
                          <a:spcPct val="120000"/>
                        </a:lnSpc>
                        <a:spcBef>
                          <a:spcPct val="0"/>
                        </a:spcBef>
                        <a:spcAft>
                          <a:spcPct val="0"/>
                        </a:spcAft>
                        <a:buNone/>
                      </a:pPr>
                      <a:r>
                        <a:rPr lang="zh-CN" altLang="en-US" sz="1600" b="1" spc="120">
                          <a:solidFill>
                            <a:srgbClr val="FFFFFF"/>
                          </a:solidFill>
                          <a:latin typeface="微软雅黑" panose="020b0503020204020204" charset="-122"/>
                          <a:ea typeface="微软雅黑" panose="020b0503020204020204" charset="-122"/>
                        </a:rPr>
                        <a:t>缩写</a:t>
                      </a:r>
                      <a:endParaRPr lang="zh-CN" altLang="en-US" sz="1600" b="1" spc="120">
                        <a:solidFill>
                          <a:srgbClr val="FFFFFF"/>
                        </a:solidFill>
                        <a:latin typeface="微软雅黑" panose="020b0503020204020204" charset="-122"/>
                        <a:ea typeface="微软雅黑" panose="020b0503020204020204" charset="-122"/>
                      </a:endParaRPr>
                    </a:p>
                  </a:txBody>
                  <a:tcPr marL="177800" marR="177800" marT="66675" marB="66675" anchor="ctr">
                    <a:lnL w="3175">
                      <a:solidFill>
                        <a:srgbClr val="FFFFFF"/>
                      </a:solidFill>
                      <a:prstDash val="dot"/>
                    </a:lnL>
                    <a:lnR w="19050" cap="rnd">
                      <a:solidFill>
                        <a:srgbClr val="7D5CB8"/>
                      </a:solidFill>
                      <a:prstDash val="solid"/>
                    </a:lnR>
                    <a:lnT w="19050" cap="rnd">
                      <a:solidFill>
                        <a:srgbClr val="7D5CB8"/>
                      </a:solidFill>
                      <a:prstDash val="solid"/>
                    </a:lnT>
                    <a:lnB w="19050">
                      <a:solidFill>
                        <a:srgbClr val="7D5CB8"/>
                      </a:solidFill>
                      <a:prstDash val="solid"/>
                    </a:lnB>
                    <a:lnTlToBr>
                      <a:noFill/>
                    </a:lnTlToBr>
                    <a:lnBlToTr>
                      <a:noFill/>
                    </a:lnBlToTr>
                    <a:solidFill>
                      <a:srgbClr val="7D5CB8"/>
                    </a:solidFill>
                  </a:tcPr>
                </a:tc>
              </a:tr>
              <a:tr h="414655">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甲氨蝶呤</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19050">
                      <a:solidFill>
                        <a:srgbClr val="7D5CB8"/>
                      </a:solidFill>
                      <a:prstDash val="solid"/>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Methotrexate</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19050">
                      <a:solidFill>
                        <a:srgbClr val="7D5CB8"/>
                      </a:solidFill>
                      <a:prstDash val="solid"/>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MTX</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19050">
                      <a:solidFill>
                        <a:srgbClr val="7D5CB8"/>
                      </a:solidFill>
                      <a:prstDash val="solid"/>
                    </a:lnT>
                    <a:lnB w="3175">
                      <a:solidFill>
                        <a:srgbClr val="7D5CB8"/>
                      </a:solidFill>
                      <a:prstDash val="dot"/>
                    </a:lnB>
                    <a:lnTlToBr>
                      <a:noFill/>
                    </a:lnTlToBr>
                    <a:lnBlToTr>
                      <a:noFill/>
                    </a:lnBlToTr>
                    <a:solidFill>
                      <a:srgbClr val="F2F2F2"/>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氟尿嘧啶</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Fluorouracil</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5-FU</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FFFFF"/>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替加氟</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Tegafur</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FT-207</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2F2F2"/>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卡莫氟</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Carmofur</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HCFU</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FFFFF"/>
                    </a:solidFill>
                  </a:tcPr>
                </a:tc>
              </a:tr>
              <a:tr h="414655">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巯嘌呤</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Mercaptopurine</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6MP</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2F2F2"/>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硫鸟嘌呤</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Thioguanine</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6-TG</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FFFFF"/>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羟基脲</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Hydroxyurea</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HU</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2F2F2"/>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阿糖胞苷</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Cytarabine</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Ara-c</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FFFFF"/>
                    </a:solidFill>
                  </a:tcPr>
                </a:tc>
              </a:tr>
              <a:tr h="414655">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吉西他滨</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Gemcitabine</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GCB, GEM</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2F2F2"/>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卡培他滨</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Capecitabine</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3175">
                      <a:solidFill>
                        <a:srgbClr val="7D5CB8"/>
                      </a:solidFill>
                      <a:prstDash val="dot"/>
                    </a:lnB>
                    <a:lnTlToBr>
                      <a:noFill/>
                    </a:lnTlToBr>
                    <a:lnBlToTr>
                      <a:noFill/>
                    </a:lnBlToTr>
                    <a:solidFill>
                      <a:srgbClr val="FFFFFF"/>
                    </a:solidFill>
                  </a:tcPr>
                </a:tc>
                <a:tc>
                  <a:txBody>
                    <a:bodyPr vert="horz" wrap="square"/>
                    <a:lstStyle/>
                    <a:p>
                      <a:pPr marL="0" lvl="0" indent="0" algn="ctr">
                        <a:lnSpc>
                          <a:spcPct val="120000"/>
                        </a:lnSpc>
                        <a:spcBef>
                          <a:spcPct val="0"/>
                        </a:spcBef>
                        <a:spcAft>
                          <a:spcPct val="0"/>
                        </a:spcAft>
                        <a:buNone/>
                      </a:pP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3175">
                      <a:solidFill>
                        <a:srgbClr val="7D5CB8"/>
                      </a:solidFill>
                      <a:prstDash val="dot"/>
                    </a:lnB>
                    <a:lnTlToBr>
                      <a:noFill/>
                    </a:lnTlToBr>
                    <a:lnBlToTr>
                      <a:noFill/>
                    </a:lnBlToTr>
                    <a:solidFill>
                      <a:srgbClr val="FFFFFF"/>
                    </a:solidFill>
                  </a:tcPr>
                </a:tc>
              </a:tr>
              <a:tr h="415290">
                <a:tc>
                  <a:txBody>
                    <a:bodyPr vert="horz" wrap="square"/>
                    <a:lstStyle/>
                    <a:p>
                      <a:pPr marL="0" lvl="0" indent="0" algn="ctr">
                        <a:lnSpc>
                          <a:spcPct val="120000"/>
                        </a:lnSpc>
                        <a:spcBef>
                          <a:spcPct val="0"/>
                        </a:spcBef>
                        <a:spcAft>
                          <a:spcPct val="0"/>
                        </a:spcAft>
                        <a:buNone/>
                      </a:pPr>
                      <a:r>
                        <a:rPr lang="zh-CN" altLang="en-US" sz="1400" b="0" spc="120">
                          <a:solidFill>
                            <a:srgbClr val="404040"/>
                          </a:solidFill>
                          <a:latin typeface="微软雅黑" panose="020b0503020204020204" charset="-122"/>
                          <a:ea typeface="微软雅黑" panose="020b0503020204020204" charset="-122"/>
                        </a:rPr>
                        <a:t>去氧氟尿苷</a:t>
                      </a:r>
                      <a:endParaRPr lang="zh-CN" altLang="en-US" sz="1400" b="0" spc="120">
                        <a:solidFill>
                          <a:srgbClr val="404040"/>
                        </a:solidFill>
                        <a:latin typeface="微软雅黑" panose="020b0503020204020204" charset="-122"/>
                        <a:ea typeface="微软雅黑" panose="020b0503020204020204" charset="-122"/>
                      </a:endParaRPr>
                    </a:p>
                  </a:txBody>
                  <a:tcPr marL="177800" marR="177800" marT="66675" marB="66675" anchor="ctr">
                    <a:lnL w="19050" cap="rnd">
                      <a:solidFill>
                        <a:srgbClr val="7D5CB8"/>
                      </a:solidFill>
                      <a:prstDash val="solid"/>
                    </a:lnL>
                    <a:lnR w="3175">
                      <a:solidFill>
                        <a:srgbClr val="7D5CB8"/>
                      </a:solidFill>
                      <a:prstDash val="dot"/>
                    </a:lnR>
                    <a:lnT w="3175">
                      <a:solidFill>
                        <a:srgbClr val="7D5CB8"/>
                      </a:solidFill>
                      <a:prstDash val="dot"/>
                    </a:lnT>
                    <a:lnB w="19050" cap="rnd">
                      <a:solidFill>
                        <a:srgbClr val="7D5CB8"/>
                      </a:solidFill>
                      <a:prstDash val="solid"/>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Doxifluridine</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3175">
                      <a:solidFill>
                        <a:srgbClr val="7D5CB8"/>
                      </a:solidFill>
                      <a:prstDash val="dot"/>
                    </a:lnR>
                    <a:lnT w="3175">
                      <a:solidFill>
                        <a:srgbClr val="7D5CB8"/>
                      </a:solidFill>
                      <a:prstDash val="dot"/>
                    </a:lnT>
                    <a:lnB w="19050" cap="rnd">
                      <a:solidFill>
                        <a:srgbClr val="7D5CB8"/>
                      </a:solidFill>
                      <a:prstDash val="solid"/>
                    </a:lnB>
                    <a:lnTlToBr>
                      <a:noFill/>
                    </a:lnTlToBr>
                    <a:lnBlToTr>
                      <a:noFill/>
                    </a:lnBlToTr>
                    <a:solidFill>
                      <a:srgbClr val="F2F2F2"/>
                    </a:solidFill>
                  </a:tcPr>
                </a:tc>
                <a:tc>
                  <a:txBody>
                    <a:bodyPr vert="horz" wrap="square"/>
                    <a:lstStyle/>
                    <a:p>
                      <a:pPr marL="0" lvl="0" indent="0" algn="ctr">
                        <a:lnSpc>
                          <a:spcPct val="120000"/>
                        </a:lnSpc>
                        <a:spcBef>
                          <a:spcPct val="0"/>
                        </a:spcBef>
                        <a:spcAft>
                          <a:spcPct val="0"/>
                        </a:spcAft>
                        <a:buNone/>
                      </a:pPr>
                      <a:r>
                        <a:rPr lang="en-US" altLang="zh-CN" sz="1400" b="0" spc="120">
                          <a:solidFill>
                            <a:srgbClr val="404040"/>
                          </a:solidFill>
                          <a:latin typeface="微软雅黑" panose="020b0503020204020204" charset="-122"/>
                          <a:ea typeface="微软雅黑" panose="020b0503020204020204" charset="-122"/>
                        </a:rPr>
                        <a:t>5’-DFUR</a:t>
                      </a:r>
                      <a:endParaRPr lang="en-US" altLang="zh-CN" sz="1400" b="0" spc="120">
                        <a:solidFill>
                          <a:srgbClr val="404040"/>
                        </a:solidFill>
                        <a:latin typeface="微软雅黑" panose="020b0503020204020204" charset="-122"/>
                        <a:ea typeface="微软雅黑" panose="020b0503020204020204" charset="-122"/>
                      </a:endParaRPr>
                    </a:p>
                  </a:txBody>
                  <a:tcPr marL="177800" marR="177800" marT="66675" marB="66675" anchor="ctr">
                    <a:lnL w="3175">
                      <a:solidFill>
                        <a:srgbClr val="7D5CB8"/>
                      </a:solidFill>
                      <a:prstDash val="dot"/>
                    </a:lnL>
                    <a:lnR w="19050" cap="rnd">
                      <a:solidFill>
                        <a:srgbClr val="7D5CB8"/>
                      </a:solidFill>
                      <a:prstDash val="solid"/>
                    </a:lnR>
                    <a:lnT w="3175">
                      <a:solidFill>
                        <a:srgbClr val="7D5CB8"/>
                      </a:solidFill>
                      <a:prstDash val="dot"/>
                    </a:lnT>
                    <a:lnB w="19050" cap="rnd">
                      <a:solidFill>
                        <a:srgbClr val="7D5CB8"/>
                      </a:solidFill>
                      <a:prstDash val="solid"/>
                    </a:lnB>
                    <a:lnTlToBr>
                      <a:noFill/>
                    </a:lnTlToBr>
                    <a:lnBlToTr>
                      <a:noFill/>
                    </a:lnBlToTr>
                    <a:solidFill>
                      <a:srgbClr val="F2F2F2"/>
                    </a:solidFill>
                  </a:tcPr>
                </a:tc>
              </a:tr>
            </a:tbl>
          </a:graphicData>
        </a:graphic>
      </p:graphicFrame>
      <p:sp>
        <p:nvSpPr>
          <p:cNvPr id="8" name="AutoShape 3"/>
          <p:cNvSpPr>
            <a:spLocks noChangeAspect="1" noChangeArrowheads="1" noTextEdit="1"/>
          </p:cNvSpPr>
          <p:nvPr>
            <p:custDataLst>
              <p:tags r:id="rId4"/>
            </p:custDataLst>
          </p:nvPr>
        </p:nvSpPr>
        <p:spPr bwMode="auto">
          <a:xfrm>
            <a:off x="619760" y="1689100"/>
            <a:ext cx="801370" cy="739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endParaRPr lang="zh-CN" altLang="en-US" sz="1800">
              <a:solidFill>
                <a:schemeClr val="dk1"/>
              </a:solidFill>
              <a:latin typeface="微软雅黑" panose="020b0503020204020204" charset="-122"/>
              <a:ea typeface="微软雅黑" panose="020b0503020204020204" charset="-122"/>
            </a:endParaRPr>
          </a:p>
        </p:txBody>
      </p:sp>
      <p:sp>
        <p:nvSpPr>
          <p:cNvPr id="9" name="Freeform 5"/>
          <p:cNvSpPr>
            <a:spLocks noEditPoints="1"/>
          </p:cNvSpPr>
          <p:nvPr>
            <p:custDataLst>
              <p:tags r:id="rId5"/>
            </p:custDataLst>
          </p:nvPr>
        </p:nvSpPr>
        <p:spPr bwMode="auto">
          <a:xfrm>
            <a:off x="609605" y="1524012"/>
            <a:ext cx="802640" cy="741680"/>
          </a:xfrm>
          <a:custGeom>
            <a:gdLst>
              <a:gd name="T0" fmla="*/ 87 w 234"/>
              <a:gd name="T1" fmla="*/ 122 h 217"/>
              <a:gd name="T2" fmla="*/ 87 w 234"/>
              <a:gd name="T3" fmla="*/ 217 h 217"/>
              <a:gd name="T4" fmla="*/ 0 w 234"/>
              <a:gd name="T5" fmla="*/ 217 h 217"/>
              <a:gd name="T6" fmla="*/ 0 w 234"/>
              <a:gd name="T7" fmla="*/ 142 h 217"/>
              <a:gd name="T8" fmla="*/ 14 w 234"/>
              <a:gd name="T9" fmla="*/ 55 h 217"/>
              <a:gd name="T10" fmla="*/ 74 w 234"/>
              <a:gd name="T11" fmla="*/ 0 h 217"/>
              <a:gd name="T12" fmla="*/ 94 w 234"/>
              <a:gd name="T13" fmla="*/ 32 h 217"/>
              <a:gd name="T14" fmla="*/ 58 w 234"/>
              <a:gd name="T15" fmla="*/ 63 h 217"/>
              <a:gd name="T16" fmla="*/ 44 w 234"/>
              <a:gd name="T17" fmla="*/ 122 h 217"/>
              <a:gd name="T18" fmla="*/ 87 w 234"/>
              <a:gd name="T19" fmla="*/ 122 h 217"/>
              <a:gd name="T20" fmla="*/ 227 w 234"/>
              <a:gd name="T21" fmla="*/ 122 h 217"/>
              <a:gd name="T22" fmla="*/ 227 w 234"/>
              <a:gd name="T23" fmla="*/ 217 h 217"/>
              <a:gd name="T24" fmla="*/ 140 w 234"/>
              <a:gd name="T25" fmla="*/ 217 h 217"/>
              <a:gd name="T26" fmla="*/ 140 w 234"/>
              <a:gd name="T27" fmla="*/ 142 h 217"/>
              <a:gd name="T28" fmla="*/ 154 w 234"/>
              <a:gd name="T29" fmla="*/ 55 h 217"/>
              <a:gd name="T30" fmla="*/ 214 w 234"/>
              <a:gd name="T31" fmla="*/ 0 h 217"/>
              <a:gd name="T32" fmla="*/ 234 w 234"/>
              <a:gd name="T33" fmla="*/ 32 h 217"/>
              <a:gd name="T34" fmla="*/ 198 w 234"/>
              <a:gd name="T35" fmla="*/ 63 h 217"/>
              <a:gd name="T36" fmla="*/ 185 w 234"/>
              <a:gd name="T37" fmla="*/ 122 h 217"/>
              <a:gd name="T38" fmla="*/ 227 w 234"/>
              <a:gd name="T39" fmla="*/ 122 h 2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4" h="216">
                <a:moveTo>
                  <a:pt x="87" y="122"/>
                </a:moveTo>
                <a:cubicBezTo>
                  <a:pt x="87" y="217"/>
                  <a:pt x="87" y="217"/>
                  <a:pt x="87" y="217"/>
                </a:cubicBezTo>
                <a:cubicBezTo>
                  <a:pt x="0" y="217"/>
                  <a:pt x="0" y="217"/>
                  <a:pt x="0" y="217"/>
                </a:cubicBezTo>
                <a:cubicBezTo>
                  <a:pt x="0" y="142"/>
                  <a:pt x="0" y="142"/>
                  <a:pt x="0" y="142"/>
                </a:cubicBezTo>
                <a:cubicBezTo>
                  <a:pt x="0" y="102"/>
                  <a:pt x="5" y="73"/>
                  <a:pt x="14" y="55"/>
                </a:cubicBezTo>
                <a:cubicBezTo>
                  <a:pt x="27" y="30"/>
                  <a:pt x="47" y="12"/>
                  <a:pt x="74" y="0"/>
                </a:cubicBezTo>
                <a:cubicBezTo>
                  <a:pt x="94" y="32"/>
                  <a:pt x="94" y="32"/>
                  <a:pt x="94" y="32"/>
                </a:cubicBezTo>
                <a:cubicBezTo>
                  <a:pt x="78" y="38"/>
                  <a:pt x="65" y="49"/>
                  <a:pt x="58" y="63"/>
                </a:cubicBezTo>
                <a:cubicBezTo>
                  <a:pt x="50" y="76"/>
                  <a:pt x="45" y="96"/>
                  <a:pt x="44" y="122"/>
                </a:cubicBezTo>
                <a:lnTo>
                  <a:pt x="87" y="122"/>
                </a:lnTo>
                <a:close/>
                <a:moveTo>
                  <a:pt x="227" y="122"/>
                </a:moveTo>
                <a:cubicBezTo>
                  <a:pt x="227" y="217"/>
                  <a:pt x="227" y="217"/>
                  <a:pt x="227" y="217"/>
                </a:cubicBezTo>
                <a:cubicBezTo>
                  <a:pt x="140" y="217"/>
                  <a:pt x="140" y="217"/>
                  <a:pt x="140" y="217"/>
                </a:cubicBezTo>
                <a:cubicBezTo>
                  <a:pt x="140" y="142"/>
                  <a:pt x="140" y="142"/>
                  <a:pt x="140" y="142"/>
                </a:cubicBezTo>
                <a:cubicBezTo>
                  <a:pt x="140" y="102"/>
                  <a:pt x="145" y="73"/>
                  <a:pt x="154" y="55"/>
                </a:cubicBezTo>
                <a:cubicBezTo>
                  <a:pt x="167" y="30"/>
                  <a:pt x="187" y="12"/>
                  <a:pt x="214" y="0"/>
                </a:cubicBezTo>
                <a:cubicBezTo>
                  <a:pt x="234" y="32"/>
                  <a:pt x="234" y="32"/>
                  <a:pt x="234" y="32"/>
                </a:cubicBezTo>
                <a:cubicBezTo>
                  <a:pt x="218" y="38"/>
                  <a:pt x="206" y="49"/>
                  <a:pt x="198" y="63"/>
                </a:cubicBezTo>
                <a:cubicBezTo>
                  <a:pt x="190" y="76"/>
                  <a:pt x="185" y="96"/>
                  <a:pt x="185" y="122"/>
                </a:cubicBezTo>
                <a:lnTo>
                  <a:pt x="227" y="122"/>
                </a:lnTo>
                <a:close/>
              </a:path>
            </a:pathLst>
          </a:custGeom>
          <a:solidFill>
            <a:schemeClr val="accent1">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endParaRPr lang="zh-CN" altLang="en-US" sz="1800">
              <a:solidFill>
                <a:schemeClr val="dk1"/>
              </a:solidFill>
              <a:latin typeface="微软雅黑" panose="020b0503020204020204" charset="-122"/>
              <a:ea typeface="微软雅黑" panose="020b0503020204020204" charset="-122"/>
            </a:endParaRPr>
          </a:p>
        </p:txBody>
      </p:sp>
      <p:sp>
        <p:nvSpPr>
          <p:cNvPr id="3" name="AutoShape 3"/>
          <p:cNvSpPr>
            <a:spLocks noChangeAspect="1" noChangeArrowheads="1" noTextEdit="1"/>
          </p:cNvSpPr>
          <p:nvPr>
            <p:custDataLst>
              <p:tags r:id="rId6"/>
            </p:custDataLst>
          </p:nvPr>
        </p:nvSpPr>
        <p:spPr bwMode="auto">
          <a:xfrm rot="10800000">
            <a:off x="4237990" y="4438650"/>
            <a:ext cx="801370" cy="739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endParaRPr lang="zh-CN" altLang="en-US" sz="1800">
              <a:solidFill>
                <a:schemeClr val="dk1"/>
              </a:solidFill>
              <a:latin typeface="微软雅黑" panose="020b0503020204020204" charset="-122"/>
              <a:ea typeface="微软雅黑" panose="020b0503020204020204" charset="-122"/>
            </a:endParaRPr>
          </a:p>
        </p:txBody>
      </p:sp>
      <p:sp>
        <p:nvSpPr>
          <p:cNvPr id="4" name="Freeform 5"/>
          <p:cNvSpPr>
            <a:spLocks noEditPoints="1"/>
          </p:cNvSpPr>
          <p:nvPr>
            <p:custDataLst>
              <p:tags r:id="rId7"/>
            </p:custDataLst>
          </p:nvPr>
        </p:nvSpPr>
        <p:spPr bwMode="auto">
          <a:xfrm rot="10800000">
            <a:off x="4236720" y="4572036"/>
            <a:ext cx="802640" cy="741680"/>
          </a:xfrm>
          <a:custGeom>
            <a:gdLst>
              <a:gd name="T0" fmla="*/ 87 w 234"/>
              <a:gd name="T1" fmla="*/ 122 h 217"/>
              <a:gd name="T2" fmla="*/ 87 w 234"/>
              <a:gd name="T3" fmla="*/ 217 h 217"/>
              <a:gd name="T4" fmla="*/ 0 w 234"/>
              <a:gd name="T5" fmla="*/ 217 h 217"/>
              <a:gd name="T6" fmla="*/ 0 w 234"/>
              <a:gd name="T7" fmla="*/ 142 h 217"/>
              <a:gd name="T8" fmla="*/ 14 w 234"/>
              <a:gd name="T9" fmla="*/ 55 h 217"/>
              <a:gd name="T10" fmla="*/ 74 w 234"/>
              <a:gd name="T11" fmla="*/ 0 h 217"/>
              <a:gd name="T12" fmla="*/ 94 w 234"/>
              <a:gd name="T13" fmla="*/ 32 h 217"/>
              <a:gd name="T14" fmla="*/ 58 w 234"/>
              <a:gd name="T15" fmla="*/ 63 h 217"/>
              <a:gd name="T16" fmla="*/ 44 w 234"/>
              <a:gd name="T17" fmla="*/ 122 h 217"/>
              <a:gd name="T18" fmla="*/ 87 w 234"/>
              <a:gd name="T19" fmla="*/ 122 h 217"/>
              <a:gd name="T20" fmla="*/ 227 w 234"/>
              <a:gd name="T21" fmla="*/ 122 h 217"/>
              <a:gd name="T22" fmla="*/ 227 w 234"/>
              <a:gd name="T23" fmla="*/ 217 h 217"/>
              <a:gd name="T24" fmla="*/ 140 w 234"/>
              <a:gd name="T25" fmla="*/ 217 h 217"/>
              <a:gd name="T26" fmla="*/ 140 w 234"/>
              <a:gd name="T27" fmla="*/ 142 h 217"/>
              <a:gd name="T28" fmla="*/ 154 w 234"/>
              <a:gd name="T29" fmla="*/ 55 h 217"/>
              <a:gd name="T30" fmla="*/ 214 w 234"/>
              <a:gd name="T31" fmla="*/ 0 h 217"/>
              <a:gd name="T32" fmla="*/ 234 w 234"/>
              <a:gd name="T33" fmla="*/ 32 h 217"/>
              <a:gd name="T34" fmla="*/ 198 w 234"/>
              <a:gd name="T35" fmla="*/ 63 h 217"/>
              <a:gd name="T36" fmla="*/ 185 w 234"/>
              <a:gd name="T37" fmla="*/ 122 h 217"/>
              <a:gd name="T38" fmla="*/ 227 w 234"/>
              <a:gd name="T39" fmla="*/ 122 h 2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4" h="216">
                <a:moveTo>
                  <a:pt x="87" y="122"/>
                </a:moveTo>
                <a:cubicBezTo>
                  <a:pt x="87" y="217"/>
                  <a:pt x="87" y="217"/>
                  <a:pt x="87" y="217"/>
                </a:cubicBezTo>
                <a:cubicBezTo>
                  <a:pt x="0" y="217"/>
                  <a:pt x="0" y="217"/>
                  <a:pt x="0" y="217"/>
                </a:cubicBezTo>
                <a:cubicBezTo>
                  <a:pt x="0" y="142"/>
                  <a:pt x="0" y="142"/>
                  <a:pt x="0" y="142"/>
                </a:cubicBezTo>
                <a:cubicBezTo>
                  <a:pt x="0" y="102"/>
                  <a:pt x="5" y="73"/>
                  <a:pt x="14" y="55"/>
                </a:cubicBezTo>
                <a:cubicBezTo>
                  <a:pt x="27" y="30"/>
                  <a:pt x="47" y="12"/>
                  <a:pt x="74" y="0"/>
                </a:cubicBezTo>
                <a:cubicBezTo>
                  <a:pt x="94" y="32"/>
                  <a:pt x="94" y="32"/>
                  <a:pt x="94" y="32"/>
                </a:cubicBezTo>
                <a:cubicBezTo>
                  <a:pt x="78" y="38"/>
                  <a:pt x="65" y="49"/>
                  <a:pt x="58" y="63"/>
                </a:cubicBezTo>
                <a:cubicBezTo>
                  <a:pt x="50" y="76"/>
                  <a:pt x="45" y="96"/>
                  <a:pt x="44" y="122"/>
                </a:cubicBezTo>
                <a:lnTo>
                  <a:pt x="87" y="122"/>
                </a:lnTo>
                <a:close/>
                <a:moveTo>
                  <a:pt x="227" y="122"/>
                </a:moveTo>
                <a:cubicBezTo>
                  <a:pt x="227" y="217"/>
                  <a:pt x="227" y="217"/>
                  <a:pt x="227" y="217"/>
                </a:cubicBezTo>
                <a:cubicBezTo>
                  <a:pt x="140" y="217"/>
                  <a:pt x="140" y="217"/>
                  <a:pt x="140" y="217"/>
                </a:cubicBezTo>
                <a:cubicBezTo>
                  <a:pt x="140" y="142"/>
                  <a:pt x="140" y="142"/>
                  <a:pt x="140" y="142"/>
                </a:cubicBezTo>
                <a:cubicBezTo>
                  <a:pt x="140" y="102"/>
                  <a:pt x="145" y="73"/>
                  <a:pt x="154" y="55"/>
                </a:cubicBezTo>
                <a:cubicBezTo>
                  <a:pt x="167" y="30"/>
                  <a:pt x="187" y="12"/>
                  <a:pt x="214" y="0"/>
                </a:cubicBezTo>
                <a:cubicBezTo>
                  <a:pt x="234" y="32"/>
                  <a:pt x="234" y="32"/>
                  <a:pt x="234" y="32"/>
                </a:cubicBezTo>
                <a:cubicBezTo>
                  <a:pt x="218" y="38"/>
                  <a:pt x="206" y="49"/>
                  <a:pt x="198" y="63"/>
                </a:cubicBezTo>
                <a:cubicBezTo>
                  <a:pt x="190" y="76"/>
                  <a:pt x="185" y="96"/>
                  <a:pt x="185" y="122"/>
                </a:cubicBezTo>
                <a:lnTo>
                  <a:pt x="227" y="122"/>
                </a:lnTo>
                <a:close/>
              </a:path>
            </a:pathLst>
          </a:custGeom>
          <a:solidFill>
            <a:schemeClr val="accent1">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endParaRPr lang="zh-CN" altLang="en-US" sz="1800">
              <a:solidFill>
                <a:schemeClr val="dk1"/>
              </a:solidFill>
              <a:latin typeface="微软雅黑" panose="020b0503020204020204" charset="-122"/>
              <a:ea typeface="微软雅黑" panose="020b0503020204020204" charset="-122"/>
            </a:endParaRPr>
          </a:p>
        </p:txBody>
      </p:sp>
    </p:spTree>
    <p:custDataLst>
      <p:tags r:id="rId9"/>
    </p:custDataLst>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stretch>
            <a:fillRect/>
          </a:stretch>
        </a:blipFill>
        <a:effectLst/>
      </p:bgPr>
    </p:bg>
    <p:spTree>
      <p:nvGrpSpPr>
        <p:cNvPr id="1" name=""/>
        <p:cNvGrpSpPr/>
        <p:nvPr/>
      </p:nvGrpSpPr>
      <p:grpSpPr>
        <a:xfrm>
          <a:off x="0" y="0"/>
          <a:ext cx="0" cy="0"/>
        </a:xfrm>
      </p:grpSpPr>
      <p:sp>
        <p:nvSpPr>
          <p:cNvPr id="8" name="矩形 7"/>
          <p:cNvSpPr/>
          <p:nvPr userDrawn="1">
            <p:custDataLst>
              <p:tags r:id="rId2"/>
            </p:custDataLst>
          </p:nvPr>
        </p:nvSpPr>
        <p:spPr>
          <a:xfrm>
            <a:off x="0" y="0"/>
            <a:ext cx="3505200" cy="68580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rgbClr val="FFFFFF"/>
                </a:solidFill>
                <a:latin typeface="Arial"/>
                <a:ea typeface="微软雅黑" panose="020b0503020204020204" charset="-122"/>
                <a:cs typeface="+mn-cs"/>
              </a:defRPr>
            </a:lvl9pPr>
          </a:lstStyle>
          <a:p>
            <a:pPr lvl="0" algn="ctr"/>
            <a:endParaRPr lang="en-US" altLang="zh-CN" sz="1800">
              <a:solidFill>
                <a:schemeClr val="lt1"/>
              </a:solidFill>
              <a:latin typeface="微软雅黑" panose="020b0503020204020204" charset="-122"/>
              <a:ea typeface="微软雅黑" panose="020b0503020204020204" charset="-122"/>
              <a:sym typeface="+mn-ea"/>
            </a:endParaRPr>
          </a:p>
        </p:txBody>
      </p:sp>
      <p:sp>
        <p:nvSpPr>
          <p:cNvPr id="17" name="矩形 16"/>
          <p:cNvSpPr/>
          <p:nvPr>
            <p:custDataLst>
              <p:tags r:id="rId3"/>
            </p:custDataLst>
          </p:nvPr>
        </p:nvSpPr>
        <p:spPr>
          <a:xfrm>
            <a:off x="304800" y="304800"/>
            <a:ext cx="3201035" cy="6096000"/>
          </a:xfrm>
          <a:prstGeom prst="rect">
            <a:avLst/>
          </a:prstGeom>
          <a:noFill/>
          <a:ln w="19050">
            <a:solidFill>
              <a:srgbClr val="FFFFFF"/>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18" name="矩形 17"/>
          <p:cNvSpPr/>
          <p:nvPr>
            <p:custDataLst>
              <p:tags r:id="rId4"/>
            </p:custDataLst>
          </p:nvPr>
        </p:nvSpPr>
        <p:spPr>
          <a:xfrm>
            <a:off x="3505835" y="304800"/>
            <a:ext cx="8228965" cy="6096000"/>
          </a:xfrm>
          <a:prstGeom prst="rect">
            <a:avLst/>
          </a:prstGeom>
          <a:noFill/>
          <a:ln w="19050">
            <a:solidFill>
              <a:schemeClr val="dk2"/>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19" name="任意多边形: 形状 6"/>
          <p:cNvSpPr>
            <a:spLocks noChangeAspect="1"/>
          </p:cNvSpPr>
          <p:nvPr>
            <p:custDataLst>
              <p:tags r:id="rId5"/>
            </p:custDataLst>
          </p:nvPr>
        </p:nvSpPr>
        <p:spPr>
          <a:xfrm rot="10800000">
            <a:off x="1291432" y="4690864"/>
            <a:ext cx="456285" cy="926465"/>
          </a:xfrm>
          <a:custGeom>
            <a:gdLst>
              <a:gd name="connsiteX0" fmla="*/ 0 w 311295"/>
              <a:gd name="connsiteY0" fmla="*/ 0 h 631688"/>
              <a:gd name="connsiteX1" fmla="*/ 311295 w 311295"/>
              <a:gd name="connsiteY1" fmla="*/ 0 h 631688"/>
              <a:gd name="connsiteX2" fmla="*/ 311295 w 311295"/>
              <a:gd name="connsiteY2" fmla="*/ 278573 h 631688"/>
              <a:gd name="connsiteX3" fmla="*/ 92015 w 311295"/>
              <a:gd name="connsiteY3" fmla="*/ 631688 h 631688"/>
              <a:gd name="connsiteX4" fmla="*/ 80962 w 311295"/>
              <a:gd name="connsiteY4" fmla="*/ 613739 h 631688"/>
              <a:gd name="connsiteX5" fmla="*/ 33054 w 311295"/>
              <a:gd name="connsiteY5" fmla="*/ 568483 h 631688"/>
              <a:gd name="connsiteX6" fmla="*/ 20355 w 311295"/>
              <a:gd name="connsiteY6" fmla="*/ 561364 h 631688"/>
              <a:gd name="connsiteX7" fmla="*/ 150652 w 311295"/>
              <a:gd name="connsiteY7" fmla="*/ 311295 h 631688"/>
              <a:gd name="connsiteX8" fmla="*/ 0 w 311295"/>
              <a:gd name="connsiteY8" fmla="*/ 311295 h 6316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295" h="631688">
                <a:moveTo>
                  <a:pt x="0" y="0"/>
                </a:moveTo>
                <a:lnTo>
                  <a:pt x="311295" y="0"/>
                </a:lnTo>
                <a:lnTo>
                  <a:pt x="311295" y="278573"/>
                </a:lnTo>
                <a:cubicBezTo>
                  <a:pt x="300365" y="511936"/>
                  <a:pt x="92393" y="629207"/>
                  <a:pt x="92015" y="631688"/>
                </a:cubicBezTo>
                <a:lnTo>
                  <a:pt x="80962" y="613739"/>
                </a:lnTo>
                <a:cubicBezTo>
                  <a:pt x="67726" y="597568"/>
                  <a:pt x="51617" y="582153"/>
                  <a:pt x="33054" y="568483"/>
                </a:cubicBezTo>
                <a:lnTo>
                  <a:pt x="20355" y="561364"/>
                </a:lnTo>
                <a:cubicBezTo>
                  <a:pt x="21645" y="561467"/>
                  <a:pt x="135315" y="475631"/>
                  <a:pt x="150652" y="311295"/>
                </a:cubicBezTo>
                <a:lnTo>
                  <a:pt x="0" y="311295"/>
                </a:lnTo>
                <a:close/>
              </a:path>
            </a:pathLst>
          </a:custGeom>
          <a:solidFill>
            <a:schemeClr val="l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0" lang="zh-CN" altLang="en-US" sz="1800" b="0" i="0" u="none" strike="noStrike" kern="1200" cap="none" spc="0" normalizeH="0" baseline="0" noProof="0">
              <a:ln>
                <a:noFill/>
              </a:ln>
              <a:solidFill>
                <a:srgbClr val="FFFFFF"/>
              </a:solidFill>
              <a:effectLst/>
              <a:uLnTx/>
              <a:uFillTx/>
              <a:latin typeface="微软雅黑" panose="020b0503020204020204" charset="-122"/>
              <a:ea typeface="微软雅黑" panose="020b0503020204020204" charset="-122"/>
              <a:sym typeface="Arial" pitchFamily="34" charset="0"/>
            </a:endParaRPr>
          </a:p>
        </p:txBody>
      </p:sp>
      <p:sp>
        <p:nvSpPr>
          <p:cNvPr id="20" name="任意多边形: 形状 7"/>
          <p:cNvSpPr>
            <a:spLocks noChangeAspect="1"/>
          </p:cNvSpPr>
          <p:nvPr>
            <p:custDataLst>
              <p:tags r:id="rId6"/>
            </p:custDataLst>
          </p:nvPr>
        </p:nvSpPr>
        <p:spPr>
          <a:xfrm rot="10800000">
            <a:off x="686632" y="4690864"/>
            <a:ext cx="456285" cy="926465"/>
          </a:xfrm>
          <a:custGeom>
            <a:gdLst>
              <a:gd name="connsiteX0" fmla="*/ 0 w 311295"/>
              <a:gd name="connsiteY0" fmla="*/ 0 h 631688"/>
              <a:gd name="connsiteX1" fmla="*/ 311295 w 311295"/>
              <a:gd name="connsiteY1" fmla="*/ 0 h 631688"/>
              <a:gd name="connsiteX2" fmla="*/ 311295 w 311295"/>
              <a:gd name="connsiteY2" fmla="*/ 278573 h 631688"/>
              <a:gd name="connsiteX3" fmla="*/ 92015 w 311295"/>
              <a:gd name="connsiteY3" fmla="*/ 631688 h 631688"/>
              <a:gd name="connsiteX4" fmla="*/ 80961 w 311295"/>
              <a:gd name="connsiteY4" fmla="*/ 613739 h 631688"/>
              <a:gd name="connsiteX5" fmla="*/ 33054 w 311295"/>
              <a:gd name="connsiteY5" fmla="*/ 568483 h 631688"/>
              <a:gd name="connsiteX6" fmla="*/ 20355 w 311295"/>
              <a:gd name="connsiteY6" fmla="*/ 561364 h 631688"/>
              <a:gd name="connsiteX7" fmla="*/ 150652 w 311295"/>
              <a:gd name="connsiteY7" fmla="*/ 311295 h 631688"/>
              <a:gd name="connsiteX8" fmla="*/ 0 w 311295"/>
              <a:gd name="connsiteY8" fmla="*/ 311295 h 6316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295" h="631688">
                <a:moveTo>
                  <a:pt x="0" y="0"/>
                </a:moveTo>
                <a:lnTo>
                  <a:pt x="311295" y="0"/>
                </a:lnTo>
                <a:lnTo>
                  <a:pt x="311295" y="278573"/>
                </a:lnTo>
                <a:cubicBezTo>
                  <a:pt x="300365" y="511936"/>
                  <a:pt x="92393" y="629207"/>
                  <a:pt x="92015" y="631688"/>
                </a:cubicBezTo>
                <a:lnTo>
                  <a:pt x="80961" y="613739"/>
                </a:lnTo>
                <a:cubicBezTo>
                  <a:pt x="67726" y="597568"/>
                  <a:pt x="51617" y="582153"/>
                  <a:pt x="33054" y="568483"/>
                </a:cubicBezTo>
                <a:lnTo>
                  <a:pt x="20355" y="561364"/>
                </a:lnTo>
                <a:cubicBezTo>
                  <a:pt x="21645" y="561467"/>
                  <a:pt x="135315" y="475631"/>
                  <a:pt x="150652" y="311295"/>
                </a:cubicBezTo>
                <a:lnTo>
                  <a:pt x="0" y="311295"/>
                </a:lnTo>
                <a:close/>
              </a:path>
            </a:pathLst>
          </a:custGeom>
          <a:solidFill>
            <a:schemeClr val="lt1">
              <a:alpha val="3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FontTx/>
              <a:buNone/>
              <a:defRPr sz="1800" b="1" i="0" u="none" kern="1200" baseline="0">
                <a:solidFill>
                  <a:schemeClr val="lt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0" lang="zh-CN" altLang="en-US" sz="1800" b="0" i="0" u="none" strike="noStrike" kern="1200" cap="none" spc="0" normalizeH="0" baseline="0" noProof="0">
              <a:ln>
                <a:noFill/>
              </a:ln>
              <a:solidFill>
                <a:srgbClr val="FFFFFF"/>
              </a:solidFill>
              <a:effectLst/>
              <a:uLnTx/>
              <a:uFillTx/>
              <a:latin typeface="微软雅黑" panose="020b0503020204020204" charset="-122"/>
              <a:ea typeface="微软雅黑" panose="020b0503020204020204" charset="-122"/>
              <a:sym typeface="Arial" pitchFamily="34" charset="0"/>
            </a:endParaRPr>
          </a:p>
        </p:txBody>
      </p:sp>
      <p:sp>
        <p:nvSpPr>
          <p:cNvPr id="3" name="文本框 2"/>
          <p:cNvSpPr txBox="1"/>
          <p:nvPr>
            <p:custDataLst>
              <p:tags r:id="rId7"/>
            </p:custDataLst>
          </p:nvPr>
        </p:nvSpPr>
        <p:spPr>
          <a:xfrm>
            <a:off x="609600" y="1219200"/>
            <a:ext cx="2590800" cy="1371600"/>
          </a:xfrm>
          <a:prstGeom prst="rect">
            <a:avLst/>
          </a:prstGeom>
          <a:noFill/>
        </p:spPr>
        <p:txBody>
          <a:bodyPr wrap="square" lIns="63500" tIns="25400" rIns="63500" bIns="25400" rtlCol="0" anchor="t" anchorCtr="0">
            <a:normAutofit lnSpcReduction="10000"/>
          </a:bodyPr>
          <a:lstStyle>
            <a:defPPr>
              <a:defRPr lang="zh-CN"/>
            </a:defPPr>
            <a:lvl1pPr marL="0" lvl="0"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宋体" panose="02010600030101010101" pitchFamily="2" charset="-122"/>
                <a:cs typeface="+mn-cs"/>
                <a:sym typeface="微软雅黑" panose="020b0503020204020204" charset="-122"/>
              </a:defRPr>
            </a:lvl1pPr>
            <a:lvl2pPr marL="457200" lvl="1"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2pPr>
            <a:lvl3pPr marL="914400" lvl="2"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3pPr>
            <a:lvl4pPr marL="1371600" lvl="3"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4pPr>
            <a:lvl5pPr marL="1828800" lvl="4"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5pPr>
            <a:lvl6pPr marL="2286000" lvl="5"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6pPr>
            <a:lvl7pPr marL="2743200" lvl="6"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7pPr>
            <a:lvl8pPr marL="3200400" lvl="7"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8pPr>
            <a:lvl9pPr marL="3657600" lvl="8" indent="0" algn="l" defTabSz="914400" rtl="0" eaLnBrk="1" fontAlgn="base" latinLnBrk="0" hangingPunct="1">
              <a:lnSpc>
                <a:spcPct val="100000"/>
              </a:lnSpc>
              <a:spcBef>
                <a:spcPct val="0"/>
              </a:spcBef>
              <a:spcAft>
                <a:spcPct val="0"/>
              </a:spcAft>
              <a:buFontTx/>
              <a:buNone/>
              <a:defRPr b="1" i="0" u="none" kern="1200" baseline="0">
                <a:solidFill>
                  <a:schemeClr val="tx1"/>
                </a:solidFill>
                <a:latin typeface="Arial" pitchFamily="34" charset="0"/>
                <a:ea typeface="微软雅黑" panose="020b0503020204020204" charset="-122"/>
                <a:cs typeface="+mn-cs"/>
                <a:sym typeface="微软雅黑" panose="020b0503020204020204" charset="-122"/>
              </a:defRPr>
            </a:lvl9pPr>
          </a:lstStyle>
          <a:p>
            <a:pPr marL="0" indent="0" algn="l">
              <a:lnSpc>
                <a:spcPct val="110000"/>
              </a:lnSpc>
              <a:spcBef>
                <a:spcPct val="0"/>
              </a:spcBef>
              <a:spcAft>
                <a:spcPct val="0"/>
              </a:spcAft>
              <a:buSzTx/>
              <a:buNone/>
            </a:pPr>
            <a:r>
              <a:rPr lang="en-US" altLang="zh-CN" sz="2800" b="1" spc="120">
                <a:solidFill>
                  <a:schemeClr val="lt1"/>
                </a:solidFill>
                <a:uFillTx/>
                <a:latin typeface="微软雅黑" panose="020b0503020204020204" charset="-122"/>
                <a:ea typeface="微软雅黑" panose="020b0503020204020204" charset="-122"/>
              </a:rPr>
              <a:t>2、调节体内激素平衡的药物 </a:t>
            </a:r>
            <a:endParaRPr lang="en-US" altLang="zh-CN" sz="2800" b="1" spc="120">
              <a:solidFill>
                <a:schemeClr val="lt1"/>
              </a:solidFill>
              <a:uFillTx/>
              <a:latin typeface="微软雅黑" panose="020b0503020204020204" charset="-122"/>
              <a:ea typeface="微软雅黑" panose="020b0503020204020204" charset="-122"/>
            </a:endParaRPr>
          </a:p>
        </p:txBody>
      </p:sp>
      <p:graphicFrame>
        <p:nvGraphicFramePr>
          <p:cNvPr id="2" name="表格 1"/>
          <p:cNvGraphicFramePr>
            <a:graphicFrameLocks noGrp="1"/>
          </p:cNvGraphicFramePr>
          <p:nvPr>
            <p:custDataLst>
              <p:tags r:id="rId8"/>
            </p:custDataLst>
          </p:nvPr>
        </p:nvGraphicFramePr>
        <p:xfrm>
          <a:off x="4525963" y="1156030"/>
          <a:ext cx="6188075" cy="4393565"/>
        </p:xfrm>
        <a:graphic>
          <a:graphicData uri="http://schemas.openxmlformats.org/drawingml/2006/table">
            <a:tbl>
              <a:tblPr/>
              <a:tblGrid>
                <a:gridCol w="2101215"/>
                <a:gridCol w="2743835"/>
                <a:gridCol w="1343025"/>
              </a:tblGrid>
              <a:tr h="767715">
                <a:tc>
                  <a:txBody>
                    <a:bodyPr vert="horz" wrap="square"/>
                    <a:lstStyle/>
                    <a:p>
                      <a:pPr marL="0" lvl="0" indent="0" algn="ctr">
                        <a:lnSpc>
                          <a:spcPct val="120000"/>
                        </a:lnSpc>
                        <a:spcBef>
                          <a:spcPct val="0"/>
                        </a:spcBef>
                        <a:spcAft>
                          <a:spcPct val="0"/>
                        </a:spcAft>
                        <a:buNone/>
                      </a:pPr>
                      <a:r>
                        <a:rPr lang="zh-CN" altLang="en-US" sz="2100">
                          <a:latin typeface="微软雅黑" panose="020b0503020204020204" charset="-122"/>
                          <a:ea typeface="微软雅黑" panose="020b0503020204020204" charset="-122"/>
                        </a:rPr>
                        <a:t>名称</a:t>
                      </a:r>
                      <a:endParaRPr lang="zh-CN" altLang="en-US" sz="2100">
                        <a:latin typeface="微软雅黑" panose="020b0503020204020204" charset="-122"/>
                        <a:ea typeface="微软雅黑" panose="020b0503020204020204" charset="-122"/>
                      </a:endParaRPr>
                    </a:p>
                  </a:txBody>
                  <a:tcPr marL="215900" marR="215900" marT="133350" marB="133350"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zh-CN" altLang="en-US" sz="2100">
                          <a:latin typeface="微软雅黑" panose="020b0503020204020204" charset="-122"/>
                          <a:ea typeface="微软雅黑" panose="020b0503020204020204" charset="-122"/>
                        </a:rPr>
                        <a:t>英文</a:t>
                      </a:r>
                      <a:endParaRPr lang="zh-CN" altLang="en-US" sz="2100">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zh-CN" altLang="en-US" sz="2100">
                          <a:latin typeface="微软雅黑" panose="020b0503020204020204" charset="-122"/>
                          <a:ea typeface="微软雅黑" panose="020b0503020204020204" charset="-122"/>
                        </a:rPr>
                        <a:t>缩写</a:t>
                      </a:r>
                      <a:endParaRPr lang="zh-CN" altLang="en-US" sz="2100">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725170">
                <a:tc>
                  <a:txBody>
                    <a:bodyPr vert="horz" wrap="square"/>
                    <a:lstStyle/>
                    <a:p>
                      <a:pPr marL="0" lvl="0" indent="0" algn="ctr">
                        <a:lnSpc>
                          <a:spcPct val="120000"/>
                        </a:lnSpc>
                        <a:spcBef>
                          <a:spcPct val="0"/>
                        </a:spcBef>
                        <a:spcAft>
                          <a:spcPct val="0"/>
                        </a:spcAft>
                        <a:buNone/>
                      </a:pPr>
                      <a:r>
                        <a:rPr lang="zh-CN" altLang="en-US" sz="1900" spc="130">
                          <a:latin typeface="微软雅黑" panose="020b0503020204020204" charset="-122"/>
                          <a:ea typeface="微软雅黑" panose="020b0503020204020204" charset="-122"/>
                        </a:rPr>
                        <a:t>福美坦</a:t>
                      </a:r>
                      <a:endParaRPr lang="zh-CN" altLang="en-US" sz="1900" spc="130">
                        <a:latin typeface="微软雅黑" panose="020b0503020204020204" charset="-122"/>
                        <a:ea typeface="微软雅黑" panose="020b0503020204020204" charset="-122"/>
                      </a:endParaRPr>
                    </a:p>
                  </a:txBody>
                  <a:tcPr marL="215900" marR="215900" marT="133350" marB="133350"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en-US" altLang="zh-CN" sz="1900" spc="130" err="1">
                          <a:latin typeface="微软雅黑" panose="020b0503020204020204" charset="-122"/>
                          <a:ea typeface="微软雅黑" panose="020b0503020204020204" charset="-122"/>
                        </a:rPr>
                        <a:t>Formestane</a:t>
                      </a:r>
                      <a:endParaRPr lang="en-US" altLang="zh-CN" sz="1900" spc="130" err="1">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endParaRPr lang="zh-CN" altLang="en-US" sz="1900" spc="130">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725170">
                <a:tc>
                  <a:txBody>
                    <a:bodyPr vert="horz" wrap="square"/>
                    <a:lstStyle/>
                    <a:p>
                      <a:pPr marL="0" lvl="0" indent="0" algn="ctr">
                        <a:lnSpc>
                          <a:spcPct val="120000"/>
                        </a:lnSpc>
                        <a:spcBef>
                          <a:spcPct val="0"/>
                        </a:spcBef>
                        <a:spcAft>
                          <a:spcPct val="0"/>
                        </a:spcAft>
                        <a:buNone/>
                      </a:pPr>
                      <a:r>
                        <a:rPr lang="zh-CN" altLang="en-US" sz="1900" spc="130">
                          <a:latin typeface="微软雅黑" panose="020b0503020204020204" charset="-122"/>
                          <a:ea typeface="微软雅黑" panose="020b0503020204020204" charset="-122"/>
                        </a:rPr>
                        <a:t>依西美坦</a:t>
                      </a:r>
                      <a:endParaRPr lang="zh-CN" altLang="en-US" sz="1900" spc="130">
                        <a:latin typeface="微软雅黑" panose="020b0503020204020204" charset="-122"/>
                        <a:ea typeface="微软雅黑" panose="020b0503020204020204" charset="-122"/>
                      </a:endParaRPr>
                    </a:p>
                  </a:txBody>
                  <a:tcPr marL="215900" marR="215900" marT="133350" marB="133350"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en-US" altLang="zh-CN" sz="1900" spc="130" err="1">
                          <a:latin typeface="微软雅黑" panose="020b0503020204020204" charset="-122"/>
                          <a:ea typeface="微软雅黑" panose="020b0503020204020204" charset="-122"/>
                        </a:rPr>
                        <a:t>Exemestane</a:t>
                      </a:r>
                      <a:endParaRPr lang="en-US" altLang="zh-CN" sz="1900" spc="130" err="1">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endParaRPr lang="zh-CN" altLang="en-US" sz="1900" spc="130">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725170">
                <a:tc>
                  <a:txBody>
                    <a:bodyPr vert="horz" wrap="square"/>
                    <a:lstStyle/>
                    <a:p>
                      <a:pPr marL="0" lvl="0" indent="0" algn="ctr">
                        <a:lnSpc>
                          <a:spcPct val="120000"/>
                        </a:lnSpc>
                        <a:spcBef>
                          <a:spcPct val="0"/>
                        </a:spcBef>
                        <a:spcAft>
                          <a:spcPct val="0"/>
                        </a:spcAft>
                        <a:buNone/>
                      </a:pPr>
                      <a:r>
                        <a:rPr lang="zh-CN" altLang="en-US" sz="1900" spc="130">
                          <a:latin typeface="微软雅黑" panose="020b0503020204020204" charset="-122"/>
                          <a:ea typeface="微软雅黑" panose="020b0503020204020204" charset="-122"/>
                        </a:rPr>
                        <a:t>阿那曲唑</a:t>
                      </a:r>
                      <a:endParaRPr lang="zh-CN" altLang="en-US" sz="1900" spc="130">
                        <a:latin typeface="微软雅黑" panose="020b0503020204020204" charset="-122"/>
                        <a:ea typeface="微软雅黑" panose="020b0503020204020204" charset="-122"/>
                      </a:endParaRPr>
                    </a:p>
                  </a:txBody>
                  <a:tcPr marL="215900" marR="215900" marT="133350" marB="133350"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en-US" altLang="zh-CN" sz="1900" spc="130" err="1">
                          <a:latin typeface="微软雅黑" panose="020b0503020204020204" charset="-122"/>
                          <a:ea typeface="微软雅黑" panose="020b0503020204020204" charset="-122"/>
                        </a:rPr>
                        <a:t>Anastrozole</a:t>
                      </a:r>
                      <a:endParaRPr lang="en-US" altLang="zh-CN" sz="1900" spc="130" err="1">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endParaRPr lang="zh-CN" altLang="en-US" sz="1900" spc="130">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725170">
                <a:tc>
                  <a:txBody>
                    <a:bodyPr vert="horz" wrap="square"/>
                    <a:lstStyle/>
                    <a:p>
                      <a:pPr marL="0" lvl="0" indent="0" algn="ctr">
                        <a:lnSpc>
                          <a:spcPct val="120000"/>
                        </a:lnSpc>
                        <a:spcBef>
                          <a:spcPct val="0"/>
                        </a:spcBef>
                        <a:spcAft>
                          <a:spcPct val="0"/>
                        </a:spcAft>
                        <a:buNone/>
                      </a:pPr>
                      <a:r>
                        <a:rPr lang="zh-CN" altLang="en-US" sz="1900" spc="130">
                          <a:latin typeface="微软雅黑" panose="020b0503020204020204" charset="-122"/>
                          <a:ea typeface="微软雅黑" panose="020b0503020204020204" charset="-122"/>
                        </a:rPr>
                        <a:t>来曲唑</a:t>
                      </a:r>
                      <a:endParaRPr lang="zh-CN" altLang="en-US" sz="1900" spc="130">
                        <a:latin typeface="微软雅黑" panose="020b0503020204020204" charset="-122"/>
                        <a:ea typeface="微软雅黑" panose="020b0503020204020204" charset="-122"/>
                      </a:endParaRPr>
                    </a:p>
                  </a:txBody>
                  <a:tcPr marL="215900" marR="215900" marT="133350" marB="133350"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en-US" altLang="zh-CN" sz="1900" spc="130" err="1">
                          <a:latin typeface="微软雅黑" panose="020b0503020204020204" charset="-122"/>
                          <a:ea typeface="微软雅黑" panose="020b0503020204020204" charset="-122"/>
                        </a:rPr>
                        <a:t>Letrozole</a:t>
                      </a:r>
                      <a:endParaRPr lang="en-US" altLang="zh-CN" sz="1900" spc="130" err="1">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endParaRPr lang="zh-CN" altLang="en-US" sz="1900" spc="130">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725170">
                <a:tc>
                  <a:txBody>
                    <a:bodyPr vert="horz" wrap="square"/>
                    <a:lstStyle/>
                    <a:p>
                      <a:pPr marL="0" lvl="0" indent="0" algn="ctr">
                        <a:lnSpc>
                          <a:spcPct val="120000"/>
                        </a:lnSpc>
                        <a:spcBef>
                          <a:spcPct val="0"/>
                        </a:spcBef>
                        <a:spcAft>
                          <a:spcPct val="0"/>
                        </a:spcAft>
                        <a:buNone/>
                      </a:pPr>
                      <a:r>
                        <a:rPr lang="zh-CN" altLang="en-US" sz="1900" spc="130">
                          <a:latin typeface="微软雅黑" panose="020b0503020204020204" charset="-122"/>
                          <a:ea typeface="微软雅黑" panose="020b0503020204020204" charset="-122"/>
                        </a:rPr>
                        <a:t>他莫昔芬</a:t>
                      </a:r>
                      <a:endParaRPr lang="zh-CN" altLang="en-US" sz="1900" spc="130">
                        <a:latin typeface="微软雅黑" panose="020b0503020204020204" charset="-122"/>
                        <a:ea typeface="微软雅黑" panose="020b0503020204020204" charset="-122"/>
                      </a:endParaRPr>
                    </a:p>
                  </a:txBody>
                  <a:tcPr marL="215900" marR="215900" marT="133350" marB="133350"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en-US" altLang="zh-CN" sz="1900" spc="130" err="1">
                          <a:latin typeface="微软雅黑" panose="020b0503020204020204" charset="-122"/>
                          <a:ea typeface="微软雅黑" panose="020b0503020204020204" charset="-122"/>
                        </a:rPr>
                        <a:t>Tamoxifen</a:t>
                      </a:r>
                      <a:endParaRPr lang="en-US" altLang="zh-CN" sz="1900" spc="130" err="1">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p>
                      <a:pPr marL="0" lvl="0" indent="0" algn="ctr">
                        <a:lnSpc>
                          <a:spcPct val="120000"/>
                        </a:lnSpc>
                        <a:spcBef>
                          <a:spcPct val="0"/>
                        </a:spcBef>
                        <a:spcAft>
                          <a:spcPct val="0"/>
                        </a:spcAft>
                        <a:buNone/>
                      </a:pPr>
                      <a:r>
                        <a:rPr lang="en-US" altLang="zh-CN" sz="1900" spc="130">
                          <a:latin typeface="微软雅黑" panose="020b0503020204020204" charset="-122"/>
                          <a:ea typeface="微软雅黑" panose="020b0503020204020204" charset="-122"/>
                        </a:rPr>
                        <a:t>TAM</a:t>
                      </a:r>
                      <a:endParaRPr lang="en-US" altLang="zh-CN" sz="1900" spc="130">
                        <a:latin typeface="微软雅黑" panose="020b0503020204020204" charset="-122"/>
                        <a:ea typeface="微软雅黑" panose="020b0503020204020204" charset="-122"/>
                      </a:endParaRPr>
                    </a:p>
                  </a:txBody>
                  <a:tcPr marL="215900" marR="215900" marT="133350" marB="133350"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bl>
          </a:graphicData>
        </a:graphic>
      </p:graphicFrame>
    </p:spTree>
    <p:custDataLst>
      <p:tags r:id="rId10"/>
    </p:custDataLst>
  </p:cSld>
  <p:clrMapOvr>
    <a:masterClrMapping/>
  </p:clrMapOvr>
  <p:transition spd="slow"/>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https://d.book118.com/276125124204010101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xml><?xml version="1.0" encoding="utf-8"?>
<p:tagLst xmlns:p="http://schemas.openxmlformats.org/presentationml/2006/main">
  <p:tag name="KSO_WM_UNIT_PLACING_PICTURE_USER_VIEWPORT" val="{&quot;height&quot;:10585,&quot;width&quot;:13835}"/>
</p:tagLst>
</file>

<file path=ppt/tags/tag8.xml><?xml version="1.0" encoding="utf-8"?>
<p:tagLst xmlns:p="http://schemas.openxmlformats.org/presentationml/2006/main">
  <p:tag name="KSO_WM_BEAUTIFY_FLAG" val="#wm#"/>
  <p:tag name="KSO_WM_CHIP_GROUPID" val="5ed745afafe44fab1839bd05"/>
  <p:tag name="KSO_WM_CHIP_XID" val="5ed21bffdaf2e53b70be3ec4"/>
  <p:tag name="KSO_WM_TAG_VERSION" val="1.0"/>
  <p:tag name="KSO_WM_TEMPLATE_ASSEMBLE_GROUPID" val="60656e6e4054ed1e2fb7f896"/>
  <p:tag name="KSO_WM_TEMPLATE_ASSEMBLE_XID" val="60656e6e4054ed1e2fb7f896"/>
  <p:tag name="KSO_WM_TEMPLATE_CATEGORY" val="diagram"/>
  <p:tag name="KSO_WM_TEMPLATE_INDEX" val="20207574"/>
  <p:tag name="KSO_WM_UNIT_BLOCK" val="0"/>
  <p:tag name="KSO_WM_UNIT_COMPATIBLE" val="0"/>
  <p:tag name="KSO_WM_UNIT_DEC_AREA_ID" val="4888bd01fbb84a2a8c58278df8578006"/>
  <p:tag name="KSO_WM_UNIT_DECORATE_INFO" val="{&quot;DecorateInfoH&quot;:{&quot;IsAbs&quot;:true},&quot;DecorateInfoW&quot;:{&quot;IsAbs&quot;:true},&quot;DecorateInfoX&quot;:{&quot;IsAbs&quot;:true,&quot;Pos&quot;:1},&quot;DecorateInfoY&quot;:{&quot;IsAbs&quot;:true,&quot;Pos&quot;:0},&quot;ReferentInfo&quot;:{&quot;Id&quot;:&quot;9ac5351bde294d52a1a9e6ad08e6a601&quot;,&quot;X&quot;:{&quot;Pos&quot;:1},&quot;Y&quot;:{&quot;Pos&quot;:2}},&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7574_1*i*1"/>
  <p:tag name="KSO_WM_UNIT_INDEX" val="1"/>
  <p:tag name="KSO_WM_UNIT_LAYERLEVEL" val="1"/>
  <p:tag name="KSO_WM_UNIT_SM_LIMIT_TYPE" val="0"/>
  <p:tag name="KSO_WM_UNIT_TEXT_FILL_FORE_SCHEMECOLOR_INDEX" val="13"/>
  <p:tag name="KSO_WM_UNIT_TEXT_FILL_FORE_SCHEMECOLOR_INDEX_BRIGHTNESS" val="0.15"/>
  <p:tag name="KSO_WM_UNIT_TEXT_FILL_TYPE" val="1"/>
  <p:tag name="KSO_WM_UNIT_TYPE" val="i"/>
  <p:tag name="KSO_WM_UNIT_VALUE" val="10"/>
</p:tagLst>
</file>

<file path=ppt/tags/tag9.xml><?xml version="1.0" encoding="utf-8"?>
<p:tagLst xmlns:p="http://schemas.openxmlformats.org/presentationml/2006/main">
  <p:tag name="KSO_WM_BEAUTIFY_FLAG" val="#wm#"/>
  <p:tag name="KSO_WM_CHIP_GROUPID" val="5ed745afafe44fab1839bd05"/>
  <p:tag name="KSO_WM_CHIP_XID" val="5ed21bffdaf2e53b70be3ec4"/>
  <p:tag name="KSO_WM_TAG_VERSION" val="1.0"/>
  <p:tag name="KSO_WM_TEMPLATE_ASSEMBLE_GROUPID" val="60656e6e4054ed1e2fb7f896"/>
  <p:tag name="KSO_WM_TEMPLATE_ASSEMBLE_XID" val="60656e6e4054ed1e2fb7f896"/>
  <p:tag name="KSO_WM_TEMPLATE_CATEGORY" val="diagram"/>
  <p:tag name="KSO_WM_TEMPLATE_INDEX" val="20207574"/>
  <p:tag name="KSO_WM_UNIT_BLOCK" val="0"/>
  <p:tag name="KSO_WM_UNIT_COMPATIBLE" val="0"/>
  <p:tag name="KSO_WM_UNIT_DEC_AREA_ID" val="51fc2a00958e4110a7400cf7c5fb9b10"/>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7574_1*i*2"/>
  <p:tag name="KSO_WM_UNIT_INDEX" val="2"/>
  <p:tag name="KSO_WM_UNIT_LAYERLEVEL" val="1"/>
  <p:tag name="KSO_WM_UNIT_LINE_FILL_TYPE" val="2"/>
  <p:tag name="KSO_WM_UNIT_LINE_FORE_SCHEMECOLOR_INDEX" val="14"/>
  <p:tag name="KSO_WM_UNIT_LINE_FORE_SCHEMECOLOR_INDEX_BRIGHTNESS" val="-0.15"/>
  <p:tag name="KSO_WM_UNIT_SM_LIMIT_TYPE" val="2"/>
  <p:tag name="KSO_WM_UNIT_TYPE" val="i"/>
  <p:tag name="KSO_WM_UNIT_VALUE" val="738"/>
</p:tagLst>
</file>

<file path=ppt/tags/tag10.xml><?xml version="1.0" encoding="utf-8"?>
<p:tagLst xmlns:p="http://schemas.openxmlformats.org/presentationml/2006/main">
  <p:tag name="KSO_WM_ASSEMBLE_CHIP_INDEX" val="c1f69a0caef54bf784214254c4100a3a"/>
  <p:tag name="KSO_WM_BEAUTIFY_FLAG" val="#wm#"/>
  <p:tag name="KSO_WM_CHIP_FILLAREA_FILL_RULE" val="{&quot;fill_align&quot;:&quot;cm&quot;,&quot;fill_mode&quot;:&quot;full&quot;,&quot;sacle_strategy&quot;:&quot;smart&quot;}"/>
  <p:tag name="KSO_WM_CHIP_GROUPID" val="5e7881253197e252a37019b5"/>
  <p:tag name="KSO_WM_CHIP_XID" val="5e7881253197e252a37019b6"/>
  <p:tag name="KSO_WM_TAG_VERSION" val="1.0"/>
  <p:tag name="KSO_WM_TEMPLATE_ASSEMBLE_GROUPID" val="60656e6e4054ed1e2fb7f896"/>
  <p:tag name="KSO_WM_TEMPLATE_ASSEMBLE_XID" val="60656e6e4054ed1e2fb7f896"/>
  <p:tag name="KSO_WM_TEMPLATE_CATEGORY" val="diagram"/>
  <p:tag name="KSO_WM_TEMPLATE_INDEX" val="20207574"/>
  <p:tag name="KSO_WM_UNIT_BLOCK" val="0"/>
  <p:tag name="KSO_WM_UNIT_COMPATIBLE" val="0"/>
  <p:tag name="KSO_WM_UNIT_DEC_AREA_ID" val="9ac5351bde294d52a1a9e6ad08e6a60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07574_1*a*1"/>
  <p:tag name="KSO_WM_UNIT_INDEX" val="1"/>
  <p:tag name="KSO_WM_UNIT_ISCONTENTSTITLE" val="0"/>
  <p:tag name="KSO_WM_UNIT_ISNUMDGMTITLE" val="0"/>
  <p:tag name="KSO_WM_UNIT_LAYERLEVEL" val="1"/>
  <p:tag name="KSO_WM_UNIT_NOCLEAR" val="0"/>
  <p:tag name="KSO_WM_UNIT_PRESET_TEXT" val="添加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10"/>
</p:tagLst>
</file>

<file path=ppt/tags/tag11.xml><?xml version="1.0" encoding="utf-8"?>
<p:tagLst xmlns:p="http://schemas.openxmlformats.org/presentationml/2006/main">
  <p:tag name="KSO_WM_ASSEMBLE_CHIP_INDEX" val="b3287027075e4569b877af43d959f318"/>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6e4054ed1e2fb7f896"/>
  <p:tag name="KSO_WM_TEMPLATE_ASSEMBLE_XID" val="60656e6e4054ed1e2fb7f896"/>
  <p:tag name="KSO_WM_TEMPLATE_CATEGORY" val="diagram"/>
  <p:tag name="KSO_WM_TEMPLATE_INDEX" val="20207574"/>
  <p:tag name="KSO_WM_UNIT_BLOCK" val="0"/>
  <p:tag name="KSO_WM_UNIT_COMPATIBLE" val="0"/>
  <p:tag name="KSO_WM_UNIT_DEC_AREA_ID" val="3e2be86fb4a64c0e9d1715b8bc40bc8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57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95"/>
</p:tagLst>
</file>

<file path=ppt/tags/tag12.xml><?xml version="1.0" encoding="utf-8"?>
<p:tagLst xmlns:p="http://schemas.openxmlformats.org/presentationml/2006/main">
  <p:tag name="KSO_WM_BEAUTIFY_FLAG" val="#wm#"/>
  <p:tag name="KSO_WM_CHIP_FILLPROP" val="[[{&quot;fill_id&quot;:&quot;9a355c80c5954ee09524de9ebc4c51fa&quot;,&quot;fill_align&quot;:&quot;cm&quot;,&quot;text_align&quot;:&quot;cm&quot;,&quot;text_direction&quot;:&quot;horizontal&quot;,&quot;chip_types&quot;:[&quot;header&quot;]},{&quot;fill_id&quot;:&quot;d54c11053c694c528a73c81ffd135bd4&quot;,&quot;fill_align&quot;:&quot;cm&quot;,&quot;text_align&quot;:&quot;lm&quot;,&quot;text_direction&quot;:&quot;horizontal&quot;,&quot;chip_types&quot;:[&quot;diagram&quot;,&quot;pictext&quot;,&quot;text&quot;,&quot;picture&quot;,&quot;chart&quot;,&quot;table&quot;,&quot;video&quot;],&quot;support_features&quot;:[&quot;collage&quot;,&quot;carousel&quot;]}]]"/>
  <p:tag name="KSO_WM_CHIP_GROUPID" val="5ed745afafe44fab1839bd05"/>
  <p:tag name="KSO_WM_CHIP_INFOS" val="{&quot;layout_type&quot;:&quot;leftright&quot;,&quot;layout_feature&quot;:1,&quot;tags&quot;:{&quot;style&quot;:[&quot;商务&quot;,&quot;简约&quot;,&quot;文艺清新&quot;,&quot;卡通&quot;,&quot;欧美风&quot;,&quot;黑板风&quot;,&quot;渐变风&quot;]},&quot;slide_type&quot;:[&quot;text&quot;],&quot;aspect_ratio&quot;:&quot;16:9&quot;,&quot;diagram&quot;:{&quot;type&quot;:[],&quot;direction&quot;:0,&quot;isSupportDecBetweenItems&quot;:false}}"/>
  <p:tag name="KSO_WM_CHIP_XID" val="5ed21bffdaf2e53b70be3ec4"/>
  <p:tag name="KSO_WM_SLIDE_BACKGROUND_TYPE" val="general"/>
  <p:tag name="KSO_WM_SLIDE_BK_DARK_LIGHT" val="2"/>
  <p:tag name="KSO_WM_SLIDE_ID" val="diagram20207574_1"/>
  <p:tag name="KSO_WM_SLIDE_INDEX" val="1"/>
  <p:tag name="KSO_WM_SLIDE_ITEM_CNT" val="0"/>
  <p:tag name="KSO_WM_SLIDE_LAYOUT" val="a_f"/>
  <p:tag name="KSO_WM_SLIDE_LAYOUT_CNT" val="1_1"/>
  <p:tag name="KSO_WM_SLIDE_LAYOUT_INFO" val="{&quot;direction&quot;:1,&quot;id&quot;:&quot;2021-04-01T14:58:30&quot;,&quot;maxSize&quot;:{&quot;size1&quot;:32.5},&quot;minSize&quot;:{&quot;size1&quot;:32.5},&quot;normalSize&quot;:{&quot;size1&quot;:32.5},&quot;subLayout&quot;:[{&quot;id&quot;:&quot;2021-04-01T14:58:30&quot;,&quot;margin&quot;:{&quot;bottom&quot;:6.7729997634887695,&quot;left&quot;:1.6929999589920044,&quot;right&quot;:2.117000102996826,&quot;top&quot;:5.927000999450684},&quot;type&quot;:0},{&quot;id&quot;:&quot;2021-04-01T14:58:30&quot;,&quot;margin&quot;:{&quot;bottom&quot;:4.2330002784729,&quot;left&quot;:0.4230000674724579,&quot;right&quot;:4.657000541687012,&quot;top&quot;:4.2330002784729},&quot;type&quot;:0}],&quot;type&quot;:0}"/>
  <p:tag name="KSO_WM_SLIDE_POSITION" val="48*71"/>
  <p:tag name="KSO_WM_SLIDE_RATIO" val="1.777778"/>
  <p:tag name="KSO_WM_SLIDE_SIZE" val="840*396"/>
  <p:tag name="KSO_WM_SLIDE_SUBTYPE" val="pureTxt"/>
  <p:tag name="KSO_WM_SLIDE_SUPPORT_FEATURE_TYPE" val="0"/>
  <p:tag name="KSO_WM_SLIDE_TYPE" val="text"/>
  <p:tag name="KSO_WM_TAG_VERSION" val="1.0"/>
  <p:tag name="KSO_WM_TEMPLATE_ASSEMBLE_GROUPID" val="60656e6e4054ed1e2fb7f896"/>
  <p:tag name="KSO_WM_TEMPLATE_ASSEMBLE_XID" val="60656e6e4054ed1e2fb7f896"/>
  <p:tag name="KSO_WM_TEMPLATE_CATEGORY" val="diagram"/>
  <p:tag name="KSO_WM_TEMPLATE_COLOR_TYPE" val="1"/>
  <p:tag name="KSO_WM_TEMPLATE_INDEX" val="20207574"/>
  <p:tag name="KSO_WM_TEMPLATE_MASTER_TYPE" val="0"/>
  <p:tag name="KSO_WM_TEMPLATE_SUBCATEGORY" val="21"/>
</p:tagLst>
</file>

<file path=ppt/tags/tag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1_1"/>
  <p:tag name="KSO_WM_UNIT_INDEX" val="1_1_1"/>
  <p:tag name="KSO_WM_UNIT_LAYERLEVEL" val="1_1_1"/>
  <p:tag name="KSO_WM_UNIT_SHADOW_SCHEMECOLOR_INDEX" val="5"/>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HIGHLIGHT" val="0"/>
  <p:tag name="KSO_WM_UNIT_ID" val="diagram20228778_3*l_h_f*1_1_1"/>
  <p:tag name="KSO_WM_UNIT_INDEX" val="1_1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1"/>
</p:tagLst>
</file>

<file path=ppt/tags/tag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8778_3*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8778_3*l_h_i*1_1_2"/>
  <p:tag name="KSO_WM_UNIT_INDEX" val="1_1_2"/>
  <p:tag name="KSO_WM_UNIT_LAYERLEVEL" val="1_1_1"/>
  <p:tag name="KSO_WM_UNIT_SHADOW_SCHEMECOLOR_INDEX" val="5"/>
  <p:tag name="KSO_WM_UNIT_SHADOW_SCHEMECOLOR_INDEX_BRIGHTNESS" val="0"/>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2_1"/>
  <p:tag name="KSO_WM_UNIT_INDEX" val="1_2_1"/>
  <p:tag name="KSO_WM_UNIT_LAYERLEVEL" val="1_1_1"/>
  <p:tag name="KSO_WM_UNIT_SHADOW_SCHEMECOLOR_INDEX" val="6"/>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HIGHLIGHT" val="0"/>
  <p:tag name="KSO_WM_UNIT_ID" val="diagram20228778_3*l_h_f*1_2_1"/>
  <p:tag name="KSO_WM_UNIT_INDEX" val="1_2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1"/>
</p:tagLst>
</file>

<file path=ppt/tags/tag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28778_3*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28778_3*l_h_i*1_2_2"/>
  <p:tag name="KSO_WM_UNIT_INDEX" val="1_2_2"/>
  <p:tag name="KSO_WM_UNIT_LAYERLEVEL" val="1_1_1"/>
  <p:tag name="KSO_WM_UNIT_SHADOW_SCHEMECOLOR_INDEX" val="6"/>
  <p:tag name="KSO_WM_UNIT_SHADOW_SCHEMECOLOR_INDEX_BRIGHTNESS" val="0"/>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3_1"/>
  <p:tag name="KSO_WM_UNIT_INDEX" val="1_3_1"/>
  <p:tag name="KSO_WM_UNIT_LAYERLEVEL" val="1_1_1"/>
  <p:tag name="KSO_WM_UNIT_SHADOW_SCHEMECOLOR_INDEX" val="7"/>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HIGHLIGHT" val="0"/>
  <p:tag name="KSO_WM_UNIT_ID" val="diagram20228778_3*l_h_f*1_3_1"/>
  <p:tag name="KSO_WM_UNIT_INDEX" val="1_3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1"/>
</p:tagLst>
</file>

<file path=ppt/tags/tag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28778_3*l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28778_3*l_h_i*1_3_2"/>
  <p:tag name="KSO_WM_UNIT_INDEX" val="1_3_2"/>
  <p:tag name="KSO_WM_UNIT_LAYERLEVEL" val="1_1_1"/>
  <p:tag name="KSO_WM_UNIT_SHADOW_SCHEMECOLOR_INDEX" val="7"/>
  <p:tag name="KSO_WM_UNIT_SHADOW_SCHEMECOLOR_INDEX_BRIGHTNESS" val="0"/>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4_1"/>
  <p:tag name="KSO_WM_UNIT_INDEX" val="1_4_1"/>
  <p:tag name="KSO_WM_UNIT_LAYERLEVEL" val="1_1_1"/>
  <p:tag name="KSO_WM_UNIT_SHADOW_SCHEMECOLOR_INDEX" val="10"/>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HIGHLIGHT" val="0"/>
  <p:tag name="KSO_WM_UNIT_ID" val="diagram20228778_3*l_h_f*1_4_1"/>
  <p:tag name="KSO_WM_UNIT_INDEX" val="1_4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1"/>
</p:tagLst>
</file>

<file path=ppt/tags/tag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28778_3*l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78_3*l_h_i*1_4_4"/>
  <p:tag name="KSO_WM_UNIT_INDEX" val="1_4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8"/>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28778_3*l_h_i*1_4_2"/>
  <p:tag name="KSO_WM_UNIT_INDEX" val="1_4_2"/>
  <p:tag name="KSO_WM_UNIT_LAYERLEVEL" val="1_1_1"/>
  <p:tag name="KSO_WM_UNIT_SHADOW_SCHEMECOLOR_INDEX" val="10"/>
  <p:tag name="KSO_WM_UNIT_SHADOW_SCHEMECOLOR_INDEX_BRIGHTNESS" val="0"/>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33.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features&quot;:[&quot;collage&quot;,&quot;carousel&quot;],&quot;support_big_font&quot;:false,&quot;picture_toward&quot;:0,&quot;picture_dockside&quot;:[],&quot;fill_id&quot;:&quot;05426f0b1077440ebd8848530286d431&quot;,&quot;fill_align&quot;:&quot;cm&quot;,&quot;chip_types&quot;:[&quot;diagram&quot;,&quot;pictext&quot;,&quot;text&quot;,&quot;picture&quot;,&quot;chart&quot;,&quot;table&quot;,&quot;video&quot;]}]]"/>
  <p:tag name="KSO_WM_CHIP_GROUPID" val="5f20142fc4814ce96fb1281a"/>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20142fc4814ce96fb1281b"/>
  <p:tag name="KSO_WM_SLIDE_BACKGROUND" val="[&quot;general&quot;]"/>
  <p:tag name="KSO_WM_SLIDE_BACKGROUND_TYPE" val="general"/>
  <p:tag name="KSO_WM_SLIDE_BK_DARK_LIGHT" val="2"/>
  <p:tag name="KSO_WM_SLIDE_ID" val="diagram20209527_1"/>
  <p:tag name="KSO_WM_SLIDE_INDEX" val="1"/>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36:30&quot;,&quot;maxSize&quot;:{&quot;size1&quot;:2.310280974926772},&quot;minSize&quot;:{&quot;size1&quot;:2.310280974926772},&quot;normalSize&quot;:{&quot;size1&quot;:2.310280974926772},&quot;subLayout&quot;:[{&quot;id&quot;:&quot;2023-07-26T16:36:30&quot;,&quot;type&quot;:0},{&quot;id&quot;:&quot;2023-07-26T16:36:30&quot;,&quot;margin&quot;:{&quot;bottom&quot;:1.6929999589920044,&quot;left&quot;:1.6929999589920044,&quot;right&quot;:1.6929999589920044,&quot;top&quot;:1.2699999809265137},&quot;type&quot;:0}],&quot;type&quot;:0}"/>
  <p:tag name="KSO_WM_SLIDE_POSITION" val="47*107"/>
  <p:tag name="KSO_WM_SLIDE_RATIO" val="1.777778"/>
  <p:tag name="KSO_WM_SLIDE_SIZE" val="864*324"/>
  <p:tag name="KSO_WM_SLIDE_SUBTYPE" val="picTxt"/>
  <p:tag name="KSO_WM_SLIDE_SUPPORT_FEATURE_TYPE" val="3"/>
  <p:tag name="KSO_WM_SLIDE_TYPE" val="text"/>
  <p:tag name="KSO_WM_TAG_VERSION" val="1.0"/>
  <p:tag name="KSO_WM_TEMPLATE_ASSEMBLE_GROUPID" val="60656e904054ed1e2fb7fb93"/>
  <p:tag name="KSO_WM_TEMPLATE_ASSEMBLE_XID" val="60656e904054ed1e2fb7fb93"/>
  <p:tag name="KSO_WM_TEMPLATE_CATEGORY" val="diagram"/>
  <p:tag name="KSO_WM_TEMPLATE_COLOR_TYPE" val="1"/>
  <p:tag name="KSO_WM_TEMPLATE_INDEX" val="20209527"/>
  <p:tag name="KSO_WM_TEMPLATE_MASTER_TYPE" val="0"/>
  <p:tag name="KSO_WM_TEMPLATE_SUBCATEGORY" val="21"/>
  <p:tag name="KSO_WM_TEMPLATE_THUMBS_INDEX" val="1、4、7、12、13、14、15、16、17、18、20、24、25、28、33、36、40、43、44"/>
</p:tagLst>
</file>

<file path=ppt/tags/tag34.xml><?xml version="1.0" encoding="utf-8"?>
<p:tagLst xmlns:p="http://schemas.openxmlformats.org/presentationml/2006/main">
  <p:tag name="KSO_WM_BEAUTIFY_FLAG" val="#wm#"/>
  <p:tag name="KSO_WM_TAG_VERSION" val="1.0"/>
  <p:tag name="KSO_WM_TEMPLATE_CATEGORY" val="diagram"/>
  <p:tag name="KSO_WM_TEMPLATE_INDEX" val="20198667"/>
  <p:tag name="KSO_WM_UNIT_COMPATIBLE" val="0"/>
  <p:tag name="KSO_WM_UNIT_DIAGRAM_ISNUMVISUAL" val="0"/>
  <p:tag name="KSO_WM_UNIT_DIAGRAM_ISREFERUNIT" val="0"/>
  <p:tag name="KSO_WM_UNIT_HIGHLIGHT" val="0"/>
  <p:tag name="KSO_WM_UNIT_ID" val="diagram20198667_1*f*1"/>
  <p:tag name="KSO_WM_UNIT_INDEX" val="1"/>
  <p:tag name="KSO_WM_UNIT_LAYERLEVEL" val="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15"/>
  <p:tag name="KSO_WM_UNIT_TEXT_FILL_TYPE" val="1"/>
  <p:tag name="KSO_WM_UNIT_TEXT_PART_ID_V2" val="b-3-1"/>
  <p:tag name="KSO_WM_UNIT_TYPE" val="f"/>
  <p:tag name="KSO_WM_UNIT_VALUE" val="51"/>
</p:tagLst>
</file>

<file path=ppt/tags/tag35.xml><?xml version="1.0" encoding="utf-8"?>
<p:tagLst xmlns:p="http://schemas.openxmlformats.org/presentationml/2006/main">
  <p:tag name="KSO_WM_BEAUTIFY_FLAG" val="#wm#"/>
  <p:tag name="KSO_WM_TAG_VERSION" val="1.0"/>
  <p:tag name="KSO_WM_TEMPLATE_CATEGORY" val="diagram"/>
  <p:tag name="KSO_WM_TEMPLATE_INDEX" val="20198667"/>
  <p:tag name="KSO_WM_UNIT_ADJUSTLAYOUT_ID" val="7"/>
  <p:tag name="KSO_WM_UNIT_BK_DARK_LIGHT" val="1"/>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198667_1*i*1"/>
  <p:tag name="KSO_WM_UNIT_INDEX" val="1"/>
  <p:tag name="KSO_WM_UNIT_LAYERLEVEL" val="1"/>
  <p:tag name="KSO_WM_UNIT_SUBTYPE" val="h"/>
  <p:tag name="KSO_WM_UNIT_TYPE" val="i"/>
</p:tagLst>
</file>

<file path=ppt/tags/tag36.xml><?xml version="1.0" encoding="utf-8"?>
<p:tagLst xmlns:p="http://schemas.openxmlformats.org/presentationml/2006/main">
  <p:tag name="KSO_WM_BEAUTIFY_FLAG" val="#wm#"/>
  <p:tag name="KSO_WM_TAG_VERSION" val="1.0"/>
  <p:tag name="KSO_WM_TEMPLATE_CATEGORY" val="diagram"/>
  <p:tag name="KSO_WM_TEMPLATE_INDEX" val="20198667"/>
  <p:tag name="KSO_WM_UNIT_ADJUSTLAYOUT_ID" val="4"/>
  <p:tag name="KSO_WM_UNIT_COMPATIBLE" val="0"/>
  <p:tag name="KSO_WM_UNIT_DIAGRAM_ISNUMVISUAL" val="0"/>
  <p:tag name="KSO_WM_UNIT_DIAGRAM_ISREFERUNIT" val="0"/>
  <p:tag name="KSO_WM_UNIT_HIGHLIGHT" val="0"/>
  <p:tag name="KSO_WM_UNIT_ID" val="diagram20198667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EXT_PART_ID_V2" val="b-3-1"/>
  <p:tag name="KSO_WM_UNIT_TYPE" val="a"/>
  <p:tag name="KSO_WM_UNIT_VALUE" val="44"/>
</p:tagLst>
</file>

<file path=ppt/tags/tag37.xml><?xml version="1.0" encoding="utf-8"?>
<p:tagLst xmlns:p="http://schemas.openxmlformats.org/presentationml/2006/main">
  <p:tag name="KSO_WM_BEAUTIFY_FLAG" val="#wm#"/>
  <p:tag name="KSO_WM_SLIDE_ID" val="diagram20198667_1"/>
  <p:tag name="KSO_WM_SLIDE_INDEX" val="1"/>
  <p:tag name="KSO_WM_SLIDE_ITEM_CNT" val="0"/>
  <p:tag name="KSO_WM_SLIDE_LAYOUT" val="a_f_i"/>
  <p:tag name="KSO_WM_SLIDE_LAYOUT_CNT" val="1_1_1"/>
  <p:tag name="KSO_WM_SLIDE_POSITION" val="0*-1"/>
  <p:tag name="KSO_WM_SLIDE_SIZE" val="960*387"/>
  <p:tag name="KSO_WM_SLIDE_SUBTYPE" val="pureTxt"/>
  <p:tag name="KSO_WM_SLIDE_TYPE" val="text"/>
  <p:tag name="KSO_WM_TAG_VERSION" val="1.0"/>
  <p:tag name="KSO_WM_TEMPLATE_CATEGORY" val="diagram"/>
  <p:tag name="KSO_WM_TEMPLATE_COLOR_TYPE" val="1"/>
  <p:tag name="KSO_WM_TEMPLATE_INDEX" val="20198667"/>
  <p:tag name="KSO_WM_TEMPLATE_MASTER_TYPE" val="0"/>
  <p:tag name="KSO_WM_TEMPLATE_SUBCATEGORY" val="8"/>
</p:tagLst>
</file>

<file path=ppt/tags/tag38.xml><?xml version="1.0" encoding="utf-8"?>
<p:tagLst xmlns:p="http://schemas.openxmlformats.org/presentationml/2006/main">
  <p:tag name="KSO_WM_ASSEMBLE_CHIP_INDEX" val="3128359fc7494ca880b6d11d5d1bd80c"/>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707d4054ed1e2fb8164d"/>
  <p:tag name="KSO_WM_TEMPLATE_ASSEMBLE_XID" val="6065707d4054ed1e2fb8164d"/>
  <p:tag name="KSO_WM_TEMPLATE_CATEGORY" val="diagram"/>
  <p:tag name="KSO_WM_TEMPLATE_INDEX" val="20217332"/>
  <p:tag name="KSO_WM_UNIT_BLOCK" val="0"/>
  <p:tag name="KSO_WM_UNIT_COMPATIBLE" val="0"/>
  <p:tag name="KSO_WM_UNIT_DEC_AREA_ID" val="99d16d62f8644f9c86866b0cef6581a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332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BIG_FONT" val="1"/>
  <p:tag name="KSO_WM_UNIT_TEXT_FILL_FORE_SCHEMECOLOR_INDEX" val="13"/>
  <p:tag name="KSO_WM_UNIT_TEXT_FILL_FORE_SCHEMECOLOR_INDEX_BRIGHTNESS" val="0.25"/>
  <p:tag name="KSO_WM_UNIT_TEXT_FILL_TYPE" val="1"/>
  <p:tag name="KSO_WM_UNIT_TEXT_SUBTYPE" val="a"/>
  <p:tag name="KSO_WM_UNIT_TYPE" val="f"/>
  <p:tag name="KSO_WM_UNIT_VALUE" val="105"/>
</p:tagLst>
</file>

<file path=ppt/tags/tag39.xml><?xml version="1.0" encoding="utf-8"?>
<p:tagLst xmlns:p="http://schemas.openxmlformats.org/presentationml/2006/main">
  <p:tag name="KSO_WM_ASSEMBLE_CHIP_INDEX" val="aa97dab96b6f4e3487bdadd5a8fb1527"/>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707d4054ed1e2fb8164d"/>
  <p:tag name="KSO_WM_TEMPLATE_ASSEMBLE_XID" val="6065707d4054ed1e2fb8164d"/>
  <p:tag name="KSO_WM_TEMPLATE_CATEGORY" val="diagram"/>
  <p:tag name="KSO_WM_TEMPLATE_INDEX" val="20217332"/>
  <p:tag name="KSO_WM_UNIT_BLOCK" val="0"/>
  <p:tag name="KSO_WM_UNIT_COMPATIBLE" val="0"/>
  <p:tag name="KSO_WM_UNIT_DEC_AREA_ID" val="a552e6f1f743415ab305f3663aade6b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332_1*f*2"/>
  <p:tag name="KSO_WM_UNIT_INDEX" val="2"/>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05"/>
</p:tagLst>
</file>

<file path=ppt/tags/tag40.xml><?xml version="1.0" encoding="utf-8"?>
<p:tagLst xmlns:p="http://schemas.openxmlformats.org/presentationml/2006/main">
  <p:tag name="KSO_WM_BEAUTIFY_FLAG" val="#wm#"/>
  <p:tag name="KSO_WM_CHIP_GROUPID" val="5ef325c7c6295c63c1a2e107"/>
  <p:tag name="KSO_WM_CHIP_XID" val="5fd038d74d383dce341666dc"/>
  <p:tag name="KSO_WM_TAG_VERSION" val="1.0"/>
  <p:tag name="KSO_WM_TEMPLATE_ASSEMBLE_GROUPID" val="6065707d4054ed1e2fb8164d"/>
  <p:tag name="KSO_WM_TEMPLATE_ASSEMBLE_XID" val="6065707d4054ed1e2fb8164d"/>
  <p:tag name="KSO_WM_TEMPLATE_CATEGORY" val="diagram"/>
  <p:tag name="KSO_WM_TEMPLATE_INDEX" val="20217332"/>
  <p:tag name="KSO_WM_UNIT_BLOCK" val="0"/>
  <p:tag name="KSO_WM_UNIT_COMPATIBLE" val="0"/>
  <p:tag name="KSO_WM_UNIT_DEC_AREA_ID" val="91a89d1f2a9c4d69b8e7c537fb5ab892"/>
  <p:tag name="KSO_WM_UNIT_DECORATE_INFO" val="{&quot;ReferentInfo&quot;:{&quot;Id&quot;:&quot;slide&quot;,&quot;X&quot;:{&quot;Pos&quot;:1},&quot;Y&quot;:{&quot;Pos&quot;:1}},&quot;DecorateInfoX&quot;:{&quot;Pos&quot;:1,&quot;IsAbs&quot;:false},&quot;DecorateInfoY&quot;:{&quot;Pos&quot;:1,&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7332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EXT_FILL_FORE_SCHEMECOLOR_INDEX" val="2"/>
  <p:tag name="KSO_WM_UNIT_TEXT_FILL_FORE_SCHEMECOLOR_INDEX_BRIGHTNESS" val="0"/>
  <p:tag name="KSO_WM_UNIT_TEXT_FILL_TYPE" val="1"/>
  <p:tag name="KSO_WM_UNIT_TYPE" val="i"/>
  <p:tag name="KSO_WM_UNIT_VALUE" val="1224"/>
</p:tagLst>
</file>

<file path=ppt/tags/tag41.xml><?xml version="1.0" encoding="utf-8"?>
<p:tagLst xmlns:p="http://schemas.openxmlformats.org/presentationml/2006/main">
  <p:tag name="KSO_WM_BEAUTIFY_FLAG" val="#wm#"/>
  <p:tag name="KSO_WM_CHIP_GROUPID" val="5ef325c7c6295c63c1a2e107"/>
  <p:tag name="KSO_WM_CHIP_XID" val="5fd038d74d383dce341666dc"/>
  <p:tag name="KSO_WM_TAG_VERSION" val="1.0"/>
  <p:tag name="KSO_WM_TEMPLATE_ASSEMBLE_GROUPID" val="6065707d4054ed1e2fb8164d"/>
  <p:tag name="KSO_WM_TEMPLATE_ASSEMBLE_XID" val="6065707d4054ed1e2fb8164d"/>
  <p:tag name="KSO_WM_TEMPLATE_CATEGORY" val="diagram"/>
  <p:tag name="KSO_WM_TEMPLATE_INDEX" val="20217332"/>
  <p:tag name="KSO_WM_UNIT_BLOCK" val="0"/>
  <p:tag name="KSO_WM_UNIT_COMPATIBLE" val="0"/>
  <p:tag name="KSO_WM_UNIT_DEC_AREA_ID" val="6064fc6c63194f0fbccd13a6a209efe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7332_1*i*2"/>
  <p:tag name="KSO_WM_UNIT_INDEX" val="2"/>
  <p:tag name="KSO_WM_UNIT_LAYERLEVEL" val="1"/>
  <p:tag name="KSO_WM_UNIT_SM_LIMIT_TYPE" val="2"/>
  <p:tag name="KSO_WM_UNIT_TYPE" val="i"/>
</p:tagLst>
</file>

<file path=ppt/tags/tag42.xml><?xml version="1.0" encoding="utf-8"?>
<p:tagLst xmlns:p="http://schemas.openxmlformats.org/presentationml/2006/main">
  <p:tag name="KSO_WM_BEAUTIFY_FLAG" val="#wm#"/>
  <p:tag name="KSO_WM_CHIP_GROUPID" val="5ef325c7c6295c63c1a2e107"/>
  <p:tag name="KSO_WM_CHIP_XID" val="5fd038d74d383dce341666dc"/>
  <p:tag name="KSO_WM_TAG_VERSION" val="1.0"/>
  <p:tag name="KSO_WM_TEMPLATE_ASSEMBLE_GROUPID" val="6065707d4054ed1e2fb8164d"/>
  <p:tag name="KSO_WM_TEMPLATE_ASSEMBLE_XID" val="6065707d4054ed1e2fb8164d"/>
  <p:tag name="KSO_WM_TEMPLATE_CATEGORY" val="diagram"/>
  <p:tag name="KSO_WM_TEMPLATE_INDEX" val="20217332"/>
  <p:tag name="KSO_WM_UNIT_BLOCK" val="0"/>
  <p:tag name="KSO_WM_UNIT_COMPATIBLE" val="0"/>
  <p:tag name="KSO_WM_UNIT_DEC_AREA_ID" val="1a0afd65710f44bfb83401dc578962d5"/>
  <p:tag name="KSO_WM_UNIT_DECORATE_INFO" val="{&quot;DecorateInfoH&quot;:{&quot;IsAbs&quot;:true},&quot;DecorateInfoW&quot;:{&quot;IsAbs&quot;:true},&quot;DecorateInfoX&quot;:{&quot;IsAbs&quot;:true,&quot;Pos&quot;:1},&quot;DecorateInfoY&quot;:{&quot;IsAbs&quot;:true,&quot;Pos&quot;:0},&quot;ReferentInfo&quot;:{&quot;Id&quot;:&quot;99d16d62f8644f9c86866b0cef6581ac&quot;,&quot;X&quot;:{&quot;Pos&quot;:1},&quot;Y&quot;:{&quot;Pos&quot;:2}},&quot;whChangeMode&quot;:0}"/>
  <p:tag name="KSO_WM_UNIT_DIAGRAM_ISNUMVISUAL" val="0"/>
  <p:tag name="KSO_WM_UNIT_DIAGRAM_ISREFERUNIT" val="0"/>
  <p:tag name="KSO_WM_UNIT_HIGHLIGHT" val="0"/>
  <p:tag name="KSO_WM_UNIT_ID" val="diagram20217332_1*i*3"/>
  <p:tag name="KSO_WM_UNIT_INDEX" val="3"/>
  <p:tag name="KSO_WM_UNIT_LAYERLEVEL" val="1"/>
  <p:tag name="KSO_WM_UNIT_LINE_FILL_TYPE" val="2"/>
  <p:tag name="KSO_WM_UNIT_LINE_FORE_SCHEMECOLOR_INDEX" val="5"/>
  <p:tag name="KSO_WM_UNIT_LINE_FORE_SCHEMECOLOR_INDEX_BRIGHTNESS" val="0"/>
  <p:tag name="KSO_WM_UNIT_SM_LIMIT_TYPE" val="2"/>
  <p:tag name="KSO_WM_UNIT_TYPE" val="i"/>
</p:tagLst>
</file>

<file path=ppt/tags/tag43.xml><?xml version="1.0" encoding="utf-8"?>
<p:tagLst xmlns:p="http://schemas.openxmlformats.org/presentationml/2006/main">
  <p:tag name="KSO_WM_BEAUTIFY_FLAG" val="#wm#"/>
  <p:tag name="KSO_WM_CHIP_DECFILLPROP" val="[]"/>
  <p:tag name="KSO_WM_CHIP_FILLPROP" val="[[{&quot;text_align&quot;:&quot;cb&quot;,&quot;text_direction&quot;:&quot;horizontal&quot;,&quot;support_big_font&quot;:true,&quot;picture_toward&quot;:0,&quot;picture_dockside&quot;:[],&quot;fill_id&quot;:&quot;927764497d3b4a21a3842aeaad3a6fb2&quot;,&quot;fill_align&quot;:&quot;cm&quot;,&quot;chip_types&quot;:[&quot;text&quot;,&quot;header&quot;]},{&quot;text_align&quot;:&quot;ct&quot;,&quot;text_direction&quot;:&quot;horizontal&quot;,&quot;support_big_font&quot;:false,&quot;picture_toward&quot;:0,&quot;picture_dockside&quot;:[],&quot;fill_id&quot;:&quot;06d7a8186c1b4495933661b3008afc16&quot;,&quot;fill_align&quot;:&quot;cm&quot;,&quot;chip_types&quot;:[&quot;text&quot;]}]]"/>
  <p:tag name="KSO_WM_CHIP_GROUPID" val="5ef325c7c6295c63c1a2e107"/>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d038d74d383dce341666dc"/>
  <p:tag name="KSO_WM_SLIDE_BACKGROUND" val="[&quot;general&quot;]"/>
  <p:tag name="KSO_WM_SLIDE_BACKGROUND_TYPE" val="general"/>
  <p:tag name="KSO_WM_SLIDE_BK_DARK_LIGHT" val="2"/>
  <p:tag name="KSO_WM_SLIDE_CAN_ADD_NAVIGATION" val="1"/>
  <p:tag name="KSO_WM_SLIDE_ID" val="diagram20217332_1"/>
  <p:tag name="KSO_WM_SLIDE_INDEX" val="1"/>
  <p:tag name="KSO_WM_SLIDE_ITEM_CNT" val="0"/>
  <p:tag name="KSO_WM_SLIDE_LAYOUT" val="f"/>
  <p:tag name="KSO_WM_SLIDE_LAYOUT_CNT" val="2"/>
  <p:tag name="KSO_WM_SLIDE_LAYOUT_INFO" val="{&quot;backgroundInfo&quot;:[{&quot;bottom&quot;:0,&quot;bottomAbs&quot;:false,&quot;left&quot;:0,&quot;leftAbs&quot;:false,&quot;right&quot;:0,&quot;rightAbs&quot;:false,&quot;top&quot;:0,&quot;topAbs&quot;:false,&quot;type&quot;:&quot;general&quot;}],&quot;id&quot;:&quot;2021-04-01T16:20:17&quot;,&quot;maxSize&quot;:{&quot;size1&quot;:57.9},&quot;minSize&quot;:{&quot;size1&quot;:42.4},&quot;normalSize&quot;:{&quot;size1&quot;:42.40018518518517},&quot;subLayout&quot;:[{&quot;id&quot;:&quot;2021-04-01T16:20:17&quot;,&quot;margin&quot;:{&quot;bottom&quot;:0.02600000612437725,&quot;left&quot;:5.512000560760498,&quot;right&quot;:5.508999824523926,&quot;top&quot;:5.079999923706055},&quot;type&quot;:0},{&quot;id&quot;:&quot;2021-04-01T16:20:17&quot;,&quot;margin&quot;:{&quot;bottom&quot;:4.2330002784729,&quot;left&quot;:5.512000560760498,&quot;right&quot;:5.508999824523926,&quot;top&quot;:0.8199999928474426},&quot;type&quot;:0}],&quot;type&quot;:0}"/>
  <p:tag name="KSO_WM_SLIDE_POSITION" val="14*0"/>
  <p:tag name="KSO_WM_SLIDE_RATIO" val="1.777778"/>
  <p:tag name="KSO_WM_SLIDE_SIZE" val="931*525"/>
  <p:tag name="KSO_WM_SLIDE_SUBTYPE" val="pureTxt"/>
  <p:tag name="KSO_WM_SLIDE_SUPPORT_FEATURE_TYPE" val="0"/>
  <p:tag name="KSO_WM_SLIDE_TYPE" val="text"/>
  <p:tag name="KSO_WM_TAG_VERSION" val="1.0"/>
  <p:tag name="KSO_WM_TEMPLATE_ASSEMBLE_GROUPID" val="6065707d4054ed1e2fb8164d"/>
  <p:tag name="KSO_WM_TEMPLATE_ASSEMBLE_XID" val="6065707d4054ed1e2fb8164d"/>
  <p:tag name="KSO_WM_TEMPLATE_CATEGORY" val="diagram"/>
  <p:tag name="KSO_WM_TEMPLATE_COLOR_TYPE" val="1"/>
  <p:tag name="KSO_WM_TEMPLATE_INDEX" val="20217332"/>
  <p:tag name="KSO_WM_TEMPLATE_MASTER_TYPE" val="0"/>
  <p:tag name="KSO_WM_TEMPLATE_SUBCATEGORY" val="21"/>
</p:tagLst>
</file>

<file path=ppt/tags/tag44.xml><?xml version="1.0" encoding="utf-8"?>
<p:tagLst xmlns:p="http://schemas.openxmlformats.org/presentationml/2006/main">
  <p:tag name="KSO_WM_ASSEMBLE_CHIP_INDEX" val="38fdbd8d2ffb457fad7fd76862524c89"/>
  <p:tag name="KSO_WM_BEAUTIFY_FLAG" val="#wm#"/>
  <p:tag name="KSO_WM_CHIP_FILLAREA_FILL_RULE" val="{&quot;fill_align&quot;:&quot;cm&quot;,&quot;fill_mode&quot;:&quot;full&quot;,&quot;sacle_strategy&quot;:&quot;smart&quot;}"/>
  <p:tag name="KSO_WM_CHIP_GROUPID" val="5e7881253197e252a37019b5"/>
  <p:tag name="KSO_WM_CHIP_XID" val="5e7881253197e252a37019b6"/>
  <p:tag name="KSO_WM_TAG_VERSION" val="1.0"/>
  <p:tag name="KSO_WM_TEMPLATE_ASSEMBLE_GROUPID" val="60656efc4054ed1e2fb801d4"/>
  <p:tag name="KSO_WM_TEMPLATE_ASSEMBLE_XID" val="60656efc4054ed1e2fb801d4"/>
  <p:tag name="KSO_WM_TEMPLATE_CATEGORY" val="diagram"/>
  <p:tag name="KSO_WM_TEMPLATE_INDEX" val="20211488"/>
  <p:tag name="KSO_WM_UNIT_BLOCK" val="0"/>
  <p:tag name="KSO_WM_UNIT_COMPATIBLE" val="0"/>
  <p:tag name="KSO_WM_UNIT_DEC_AREA_ID" val="c9bbe698d7904c1e84b5873426a396c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1488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SM_LIMIT_TYPE" val="2"/>
  <p:tag name="KSO_WM_UNIT_SUPPORT_BIG_FONT" val="1"/>
  <p:tag name="KSO_WM_UNIT_TEXT_FILL_FORE_SCHEMECOLOR_INDEX" val="13"/>
  <p:tag name="KSO_WM_UNIT_TEXT_FILL_FORE_SCHEMECOLOR_INDEX_BRIGHTNESS" val="0"/>
  <p:tag name="KSO_WM_UNIT_TEXT_FILL_TYPE" val="1"/>
  <p:tag name="KSO_WM_UNIT_TYPE" val="a"/>
  <p:tag name="KSO_WM_UNIT_VALUE" val="12"/>
</p:tagLst>
</file>

<file path=ppt/tags/tag45.xml><?xml version="1.0" encoding="utf-8"?>
<p:tagLst xmlns:p="http://schemas.openxmlformats.org/presentationml/2006/main">
  <p:tag name="KSO_WM_BEAUTIFY_FLAG" val="#wm#"/>
  <p:tag name="KSO_WM_UNIT_TYPE" val="β"/>
  <p:tag name="TABLE_COLORIDX" val="f"/>
  <p:tag name="TABLE_SKINIDX" val="0"/>
</p:tagLst>
</file>

<file path=ppt/tags/tag46.xml><?xml version="1.0" encoding="utf-8"?>
<p:tagLst xmlns:p="http://schemas.openxmlformats.org/presentationml/2006/main">
  <p:tag name="KSO_WM_BEAUTIFY_FLAG" val="#wm#"/>
  <p:tag name="KSO_WM_CHIP_GROUPID" val="5f6c95017b7ee298d401c683"/>
  <p:tag name="KSO_WM_CHIP_XID" val="5f6c95017b7ee298d401c684"/>
  <p:tag name="KSO_WM_TAG_VERSION" val="1.0"/>
  <p:tag name="KSO_WM_TEMPLATE_ASSEMBLE_GROUPID" val="60656efc4054ed1e2fb801d4"/>
  <p:tag name="KSO_WM_TEMPLATE_ASSEMBLE_XID" val="60656efc4054ed1e2fb801d4"/>
  <p:tag name="KSO_WM_TEMPLATE_CATEGORY" val="diagram"/>
  <p:tag name="KSO_WM_TEMPLATE_INDEX" val="20211488"/>
  <p:tag name="KSO_WM_UNIT_BLOCK" val="0"/>
  <p:tag name="KSO_WM_UNIT_COMPATIBLE" val="0"/>
  <p:tag name="KSO_WM_UNIT_DEC_AREA_ID" val="d10861cd5181465094ff9e8f7b491823"/>
  <p:tag name="KSO_WM_UNIT_DECORATE_INFO" val="{&quot;DecorateInfoH&quot;:{&quot;IsAbs&quot;:true},&quot;DecorateInfoW&quot;:{&quot;IsAbs&quot;:true},&quot;DecorateInfoX&quot;:{&quot;IsAbs&quot;:true,&quot;Pos&quot;:1},&quot;DecorateInfoY&quot;:{&quot;IsAbs&quot;:true,&quot;Pos&quot;:2},&quot;ReferentInfo&quot;:{&quot;Id&quot;:&quot;c9bbe698d7904c1e84b5873426a396c2&quot;,&quot;X&quot;:{&quot;Pos&quot;:0},&quot;Y&quot;:{&quot;Pos&quot;:0}},&quot;whChangeMode&quot;:0}"/>
  <p:tag name="KSO_WM_UNIT_DIAGRAM_ISNUMVISUAL" val="0"/>
  <p:tag name="KSO_WM_UNIT_DIAGRAM_ISREFERUNIT" val="0"/>
  <p:tag name="KSO_WM_UNIT_HIGHLIGHT" val="0"/>
  <p:tag name="KSO_WM_UNIT_ID" val="diagram20211488_1*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 name="KSO_WM_UNIT_VALUE" val="6"/>
</p:tagLst>
</file>

<file path=ppt/tags/tag47.xml><?xml version="1.0" encoding="utf-8"?>
<p:tagLst xmlns:p="http://schemas.openxmlformats.org/presentationml/2006/main">
  <p:tag name="KSO_WM_BEAUTIFY_FLAG" val="#wm#"/>
  <p:tag name="KSO_WM_CHIP_GROUPID" val="5f6c95017b7ee298d401c683"/>
  <p:tag name="KSO_WM_CHIP_XID" val="5f6c95017b7ee298d401c684"/>
  <p:tag name="KSO_WM_TAG_VERSION" val="1.0"/>
  <p:tag name="KSO_WM_TEMPLATE_ASSEMBLE_GROUPID" val="60656efc4054ed1e2fb801d4"/>
  <p:tag name="KSO_WM_TEMPLATE_ASSEMBLE_XID" val="60656efc4054ed1e2fb801d4"/>
  <p:tag name="KSO_WM_TEMPLATE_CATEGORY" val="diagram"/>
  <p:tag name="KSO_WM_TEMPLATE_INDEX" val="20211488"/>
  <p:tag name="KSO_WM_UNIT_BLOCK" val="0"/>
  <p:tag name="KSO_WM_UNIT_COMPATIBLE" val="0"/>
  <p:tag name="KSO_WM_UNIT_DEC_AREA_ID" val="c80d5d7e061043bc9ce1c76cd0e86955"/>
  <p:tag name="KSO_WM_UNIT_DECORATE_INFO" val="{&quot;DecorateInfoH&quot;:{&quot;IsAbs&quot;:true},&quot;DecorateInfoW&quot;:{&quot;IsAbs&quot;:true},&quot;DecorateInfoX&quot;:{&quot;IsAbs&quot;:true,&quot;Pos&quot;:1},&quot;DecorateInfoY&quot;:{&quot;IsAbs&quot;:true,&quot;Pos&quot;:1},&quot;ReferentInfo&quot;:{&quot;Id&quot;:&quot;d10861cd5181465094ff9e8f7b491823&quot;,&quot;X&quot;:{&quot;Pos&quot;:1},&quot;Y&quot;:{&quot;Pos&quot;:1}},&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488_1*i*2"/>
  <p:tag name="KSO_WM_UNIT_INDEX" val="2"/>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 name="KSO_WM_UNIT_VALUE" val="6"/>
</p:tagLst>
</file>

<file path=ppt/tags/tag48.xml><?xml version="1.0" encoding="utf-8"?>
<p:tagLst xmlns:p="http://schemas.openxmlformats.org/presentationml/2006/main">
  <p:tag name="KSO_WM_BEAUTIFY_FLAG" val="#wm#"/>
  <p:tag name="KSO_WM_CHIP_GROUPID" val="5f6c95017b7ee298d401c683"/>
  <p:tag name="KSO_WM_CHIP_XID" val="5f6c95017b7ee298d401c684"/>
  <p:tag name="KSO_WM_TAG_VERSION" val="1.0"/>
  <p:tag name="KSO_WM_TEMPLATE_ASSEMBLE_GROUPID" val="60656efc4054ed1e2fb801d4"/>
  <p:tag name="KSO_WM_TEMPLATE_ASSEMBLE_XID" val="60656efc4054ed1e2fb801d4"/>
  <p:tag name="KSO_WM_TEMPLATE_CATEGORY" val="diagram"/>
  <p:tag name="KSO_WM_TEMPLATE_INDEX" val="20211488"/>
  <p:tag name="KSO_WM_UNIT_BLOCK" val="0"/>
  <p:tag name="KSO_WM_UNIT_COMPATIBLE" val="0"/>
  <p:tag name="KSO_WM_UNIT_DEC_AREA_ID" val="e5c15f4c4d964b5a893a6b1b87af2f52"/>
  <p:tag name="KSO_WM_UNIT_DECORATE_INFO" val="{&quot;DecorateInfoH&quot;:{&quot;IsAbs&quot;:true},&quot;DecorateInfoW&quot;:{&quot;IsAbs&quot;:true},&quot;DecorateInfoX&quot;:{&quot;IsAbs&quot;:true,&quot;Pos&quot;:1},&quot;DecorateInfoY&quot;:{&quot;IsAbs&quot;:true,&quot;Pos&quot;:0},&quot;ReferentInfo&quot;:{&quot;Id&quot;:&quot;c9bbe698d7904c1e84b5873426a396c2&quot;,&quot;X&quot;:{&quot;Pos&quot;:2},&quot;Y&quot;:{&quot;Pos&quot;:2}},&quot;whChangeMode&quot;:0}"/>
  <p:tag name="KSO_WM_UNIT_DIAGRAM_ISNUMVISUAL" val="0"/>
  <p:tag name="KSO_WM_UNIT_DIAGRAM_ISREFERUNIT" val="0"/>
  <p:tag name="KSO_WM_UNIT_HIGHLIGHT" val="0"/>
  <p:tag name="KSO_WM_UNIT_ID" val="diagram20211488_1*i*3"/>
  <p:tag name="KSO_WM_UNIT_INDEX" val="3"/>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 name="KSO_WM_UNIT_VALUE" val="6"/>
</p:tagLst>
</file>

<file path=ppt/tags/tag49.xml><?xml version="1.0" encoding="utf-8"?>
<p:tagLst xmlns:p="http://schemas.openxmlformats.org/presentationml/2006/main">
  <p:tag name="KSO_WM_BEAUTIFY_FLAG" val="#wm#"/>
  <p:tag name="KSO_WM_CHIP_GROUPID" val="5f6c95017b7ee298d401c683"/>
  <p:tag name="KSO_WM_CHIP_XID" val="5f6c95017b7ee298d401c684"/>
  <p:tag name="KSO_WM_TAG_VERSION" val="1.0"/>
  <p:tag name="KSO_WM_TEMPLATE_ASSEMBLE_GROUPID" val="60656efc4054ed1e2fb801d4"/>
  <p:tag name="KSO_WM_TEMPLATE_ASSEMBLE_XID" val="60656efc4054ed1e2fb801d4"/>
  <p:tag name="KSO_WM_TEMPLATE_CATEGORY" val="diagram"/>
  <p:tag name="KSO_WM_TEMPLATE_INDEX" val="20211488"/>
  <p:tag name="KSO_WM_UNIT_BLOCK" val="0"/>
  <p:tag name="KSO_WM_UNIT_COMPATIBLE" val="0"/>
  <p:tag name="KSO_WM_UNIT_DEC_AREA_ID" val="86b2e766ea324c46bb12382074138d84"/>
  <p:tag name="KSO_WM_UNIT_DECORATE_INFO" val="{&quot;DecorateInfoH&quot;:{&quot;IsAbs&quot;:true},&quot;DecorateInfoW&quot;:{&quot;IsAbs&quot;:true},&quot;DecorateInfoX&quot;:{&quot;IsAbs&quot;:true,&quot;Pos&quot;:1},&quot;DecorateInfoY&quot;:{&quot;IsAbs&quot;:true,&quot;Pos&quot;:1},&quot;ReferentInfo&quot;:{&quot;Id&quot;:&quot;e5c15f4c4d964b5a893a6b1b87af2f52&quot;,&quot;X&quot;:{&quot;Pos&quot;:1},&quot;Y&quot;:{&quot;Pos&quot;:1}},&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488_1*i*4"/>
  <p:tag name="KSO_WM_UNIT_INDEX" val="4"/>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 name="KSO_WM_UNIT_VALUE" val="6"/>
</p:tagLst>
</file>

<file path=ppt/tags/tag50.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true,&quot;fill_id&quot;:&quot;05ed0eeff46f44e98ca671d6ac23df94&quot;,&quot;fill_align&quot;:&quot;cm&quot;,&quot;chip_types&quot;:[&quot;text&quot;]},{&quot;text_align&quot;:&quot;lm&quot;,&quot;text_direction&quot;:&quot;horizontal&quot;,&quot;support_features&quot;:[&quot;collage&quot;,&quot;carousel&quot;,&quot;creativecrop&quot;],&quot;support_big_font&quot;:false,&quot;fill_id&quot;:&quot;aa8370987f4140ab9fa600e717225475&quot;,&quot;fill_align&quot;:&quot;cm&quot;,&quot;chip_types&quot;:[&quot;diagram&quot;,&quot;pictext&quot;,&quot;picture&quot;,&quot;chart&quot;,&quot;table&quot;,&quot;video&quot;]}],[{&quot;text_align&quot;:&quot;cm&quot;,&quot;text_direction&quot;:&quot;horizontal&quot;,&quot;support_big_font&quot;:true,&quot;fill_id&quot;:&quot;05ed0eeff46f44e98ca671d6ac23df94&quot;,&quot;fill_align&quot;:&quot;cm&quot;,&quot;chip_types&quot;:[&quot;header&quot;]},{&quot;text_align&quot;:&quot;lm&quot;,&quot;text_direction&quot;:&quot;horizontal&quot;,&quot;support_features&quot;:[&quot;collage&quot;,&quot;carousel&quot;,&quot;creativecrop&quot;],&quot;support_big_font&quot;:false,&quot;fill_id&quot;:&quot;aa8370987f4140ab9fa600e717225475&quot;,&quot;fill_align&quot;:&quot;cm&quot;,&quot;chip_types&quot;:[&quot;diagram&quot;,&quot;pictext&quot;,&quot;picture&quot;,&quot;chart&quot;,&quot;table&quot;,&quot;video&quot;]}]]"/>
  <p:tag name="KSO_WM_CHIP_GROUPID" val="5f6c95017b7ee298d401c683"/>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6c95017b7ee298d401c684"/>
  <p:tag name="KSO_WM_SLIDE_BACKGROUND" val="[&quot;general&quot;]"/>
  <p:tag name="KSO_WM_SLIDE_BACKGROUND_TYPE" val="general"/>
  <p:tag name="KSO_WM_SLIDE_BK_DARK_LIGHT" val="2"/>
  <p:tag name="KSO_WM_SLIDE_CAN_ADD_NAVIGATION" val="1"/>
  <p:tag name="KSO_WM_SLIDE_ID" val="diagram20211488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direction&quot;:1,&quot;id&quot;:&quot;2021-04-01T15:24:03&quot;,&quot;maxSize&quot;:{&quot;size1&quot;:55},&quot;minSize&quot;:{&quot;size1&quot;:44.9},&quot;normalSize&quot;:{&quot;size1&quot;:48.3375},&quot;subLayout&quot;:[{&quot;id&quot;:&quot;2021-04-01T15:24:03&quot;,&quot;margin&quot;:{&quot;bottom&quot;:6.349999904632568,&quot;left&quot;:2.9629998207092285,&quot;right&quot;:2.5399999618530273,&quot;top&quot;:6.349999904632568},&quot;type&quot;:0},{&quot;id&quot;:&quot;2021-04-01T15:24:03&quot;,&quot;margin&quot;:{&quot;bottom&quot;:2.117000102996826,&quot;left&quot;:0.02600000612437725,&quot;right&quot;:1.6929999589920044,&quot;top&quot;:2.117000102996826},&quot;type&quot;:0}],&quot;type&quot;:0}"/>
  <p:tag name="KSO_WM_SLIDE_POSITION" val="48*96"/>
  <p:tag name="KSO_WM_SLIDE_RATIO" val="1.777778"/>
  <p:tag name="KSO_WM_SLIDE_SIZE" val="864*348"/>
  <p:tag name="KSO_WM_SLIDE_SUBTYPE" val="picTxt"/>
  <p:tag name="KSO_WM_SLIDE_SUPPORT_FEATURE_TYPE" val="7"/>
  <p:tag name="KSO_WM_SLIDE_TYPE" val="text"/>
  <p:tag name="KSO_WM_TAG_VERSION" val="1.0"/>
  <p:tag name="KSO_WM_TEMPLATE_ASSEMBLE_GROUPID" val="60656efc4054ed1e2fb801d4"/>
  <p:tag name="KSO_WM_TEMPLATE_ASSEMBLE_XID" val="60656efc4054ed1e2fb801d4"/>
  <p:tag name="KSO_WM_TEMPLATE_CATEGORY" val="diagram"/>
  <p:tag name="KSO_WM_TEMPLATE_COLOR_TYPE" val="1"/>
  <p:tag name="KSO_WM_TEMPLATE_INDEX" val="20211488"/>
  <p:tag name="KSO_WM_TEMPLATE_MASTER_TYPE" val="0"/>
  <p:tag name="KSO_WM_TEMPLATE_SUBCATEGORY" val="21"/>
</p:tagLst>
</file>

<file path=ppt/tags/tag51.xml><?xml version="1.0" encoding="utf-8"?>
<p:tagLst xmlns:p="http://schemas.openxmlformats.org/presentationml/2006/main">
  <p:tag name="KSO_WM_BEAUTIFY_FLAG" val="#wm#"/>
  <p:tag name="KSO_WM_SLIDE_BACKGROUND_TYPE" val="leftRight"/>
  <p:tag name="KSO_WM_SLIDE_BK_DARK_LIGHT" val="2"/>
  <p:tag name="KSO_WM_TAG_VERSION" val="1.0"/>
  <p:tag name="KSO_WM_TEMPLATE_ASSEMBLE_GROUPID" val="60656f9b4054ed1e2fb80d6e"/>
  <p:tag name="KSO_WM_TEMPLATE_ASSEMBLE_XID" val="60656f9b4054ed1e2fb80d6e"/>
  <p:tag name="KSO_WM_TEMPLATE_CATEGORY" val="diagram"/>
  <p:tag name="KSO_WM_TEMPLATE_INDEX" val="20214767"/>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14767_1*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 name="KSO_WM_UNIT_VALUE" val="375"/>
</p:tagLst>
</file>

<file path=ppt/tags/tag52.xml><?xml version="1.0" encoding="utf-8"?>
<p:tagLst xmlns:p="http://schemas.openxmlformats.org/presentationml/2006/main">
  <p:tag name="KSO_WM_BEAUTIFY_FLAG" val="#wm#"/>
  <p:tag name="KSO_WM_CHIP_GROUPID" val="5ef21358a491bb0086638bf8"/>
  <p:tag name="KSO_WM_CHIP_XID" val="5ef21358a491bb0086638bf9"/>
  <p:tag name="KSO_WM_TAG_VERSION" val="1.0"/>
  <p:tag name="KSO_WM_TEMPLATE_ASSEMBLE_GROUPID" val="60656f9b4054ed1e2fb80d6e"/>
  <p:tag name="KSO_WM_TEMPLATE_ASSEMBLE_XID" val="60656f9b4054ed1e2fb80d6e"/>
  <p:tag name="KSO_WM_TEMPLATE_CATEGORY" val="diagram"/>
  <p:tag name="KSO_WM_TEMPLATE_INDEX" val="20214767"/>
  <p:tag name="KSO_WM_UNIT_BLOCK" val="0"/>
  <p:tag name="KSO_WM_UNIT_COMPATIBLE" val="0"/>
  <p:tag name="KSO_WM_UNIT_DEC_AREA_ID" val="0517c0a8d4e643faac4c14e8bfee663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4767_1*i*2"/>
  <p:tag name="KSO_WM_UNIT_INDEX" val="2"/>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252"/>
</p:tagLst>
</file>

<file path=ppt/tags/tag53.xml><?xml version="1.0" encoding="utf-8"?>
<p:tagLst xmlns:p="http://schemas.openxmlformats.org/presentationml/2006/main">
  <p:tag name="KSO_WM_BEAUTIFY_FLAG" val="#wm#"/>
  <p:tag name="KSO_WM_CHIP_GROUPID" val="5ef21358a491bb0086638bf8"/>
  <p:tag name="KSO_WM_CHIP_XID" val="5ef21358a491bb0086638bf9"/>
  <p:tag name="KSO_WM_TAG_VERSION" val="1.0"/>
  <p:tag name="KSO_WM_TEMPLATE_ASSEMBLE_GROUPID" val="60656f9b4054ed1e2fb80d6e"/>
  <p:tag name="KSO_WM_TEMPLATE_ASSEMBLE_XID" val="60656f9b4054ed1e2fb80d6e"/>
  <p:tag name="KSO_WM_TEMPLATE_CATEGORY" val="diagram"/>
  <p:tag name="KSO_WM_TEMPLATE_INDEX" val="20214767"/>
  <p:tag name="KSO_WM_UNIT_BLOCK" val="0"/>
  <p:tag name="KSO_WM_UNIT_COMPATIBLE" val="0"/>
  <p:tag name="KSO_WM_UNIT_DEC_AREA_ID" val="758ca4e4af8c46b28d1a14bc3761a7a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4767_1*i*3"/>
  <p:tag name="KSO_WM_UNIT_INDEX" val="3"/>
  <p:tag name="KSO_WM_UNIT_LAYERLEVEL" val="1"/>
  <p:tag name="KSO_WM_UNIT_LINE_FILL_TYPE" val="2"/>
  <p:tag name="KSO_WM_UNIT_LINE_FORE_SCHEMECOLOR_INDEX" val="15"/>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630"/>
</p:tagLst>
</file>

<file path=ppt/tags/tag54.xml><?xml version="1.0" encoding="utf-8"?>
<p:tagLst xmlns:p="http://schemas.openxmlformats.org/presentationml/2006/main">
  <p:tag name="KSO_WM_BEAUTIFY_FLAG" val="#wm#"/>
  <p:tag name="KSO_WM_CHIP_GROUPID" val="5ef21358a491bb0086638bf8"/>
  <p:tag name="KSO_WM_CHIP_XID" val="5ef21358a491bb0086638bf9"/>
  <p:tag name="KSO_WM_TAG_VERSION" val="1.0"/>
  <p:tag name="KSO_WM_TEMPLATE_ASSEMBLE_GROUPID" val="60656f9b4054ed1e2fb80d6e"/>
  <p:tag name="KSO_WM_TEMPLATE_ASSEMBLE_XID" val="60656f9b4054ed1e2fb80d6e"/>
  <p:tag name="KSO_WM_TEMPLATE_CATEGORY" val="diagram"/>
  <p:tag name="KSO_WM_TEMPLATE_INDEX" val="20214767"/>
  <p:tag name="KSO_WM_UNIT_BLOCK" val="0"/>
  <p:tag name="KSO_WM_UNIT_COMPATIBLE" val="0"/>
  <p:tag name="KSO_WM_UNIT_DEC_AREA_ID" val="660ef649c3cd4167ac48b71d6d399a1a"/>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4767_1*i*4"/>
  <p:tag name="KSO_WM_UNIT_INDEX" val="4"/>
  <p:tag name="KSO_WM_UNIT_LAYERLEVEL" val="1"/>
  <p:tag name="KSO_WM_UNIT_SM_LIMIT_TYPE" val="1"/>
  <p:tag name="KSO_WM_UNIT_TYPE" val="i"/>
  <p:tag name="KSO_WM_UNIT_VALUE" val="3"/>
</p:tagLst>
</file>

<file path=ppt/tags/tag55.xml><?xml version="1.0" encoding="utf-8"?>
<p:tagLst xmlns:p="http://schemas.openxmlformats.org/presentationml/2006/main">
  <p:tag name="KSO_WM_BEAUTIFY_FLAG" val="#wm#"/>
  <p:tag name="KSO_WM_CHIP_GROUPID" val="5ef21358a491bb0086638bf8"/>
  <p:tag name="KSO_WM_CHIP_XID" val="5ef21358a491bb0086638bf9"/>
  <p:tag name="KSO_WM_TAG_VERSION" val="1.0"/>
  <p:tag name="KSO_WM_TEMPLATE_ASSEMBLE_GROUPID" val="60656f9b4054ed1e2fb80d6e"/>
  <p:tag name="KSO_WM_TEMPLATE_ASSEMBLE_XID" val="60656f9b4054ed1e2fb80d6e"/>
  <p:tag name="KSO_WM_TEMPLATE_CATEGORY" val="diagram"/>
  <p:tag name="KSO_WM_TEMPLATE_INDEX" val="20214767"/>
  <p:tag name="KSO_WM_UNIT_BLOCK" val="0"/>
  <p:tag name="KSO_WM_UNIT_COMPATIBLE" val="0"/>
  <p:tag name="KSO_WM_UNIT_DEC_AREA_ID" val="600c20734b6f4271bb27757094427133"/>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4767_1*i*5"/>
  <p:tag name="KSO_WM_UNIT_INDEX" val="5"/>
  <p:tag name="KSO_WM_UNIT_LAYERLEVEL" val="1"/>
  <p:tag name="KSO_WM_UNIT_SM_LIMIT_TYPE" val="1"/>
  <p:tag name="KSO_WM_UNIT_TYPE" val="i"/>
  <p:tag name="KSO_WM_UNIT_VALUE" val="3"/>
</p:tagLst>
</file>

<file path=ppt/tags/tag56.xml><?xml version="1.0" encoding="utf-8"?>
<p:tagLst xmlns:p="http://schemas.openxmlformats.org/presentationml/2006/main">
  <p:tag name="KSO_WM_ASSEMBLE_CHIP_INDEX" val="71bed2ff589640589acbf602a3d3dc60"/>
  <p:tag name="KSO_WM_BEAUTIFY_FLAG" val="#wm#"/>
  <p:tag name="KSO_WM_CHIP_FILLAREA_FILL_RULE" val="{&quot;fill_align&quot;:&quot;lt&quot;,&quot;fill_mode&quot;:&quot;full&quot;,&quot;sacle_strategy&quot;:&quot;smart&quot;}"/>
  <p:tag name="KSO_WM_CHIP_GROUPID" val="5e7881253197e252a37019b5"/>
  <p:tag name="KSO_WM_CHIP_XID" val="5e7881253197e252a37019b6"/>
  <p:tag name="KSO_WM_TAG_VERSION" val="1.0"/>
  <p:tag name="KSO_WM_TEMPLATE_ASSEMBLE_GROUPID" val="60656f9b4054ed1e2fb80d6e"/>
  <p:tag name="KSO_WM_TEMPLATE_ASSEMBLE_XID" val="60656f9b4054ed1e2fb80d6e"/>
  <p:tag name="KSO_WM_TEMPLATE_CATEGORY" val="diagram"/>
  <p:tag name="KSO_WM_TEMPLATE_INDEX" val="20214767"/>
  <p:tag name="KSO_WM_UNIT_BLOCK" val="0"/>
  <p:tag name="KSO_WM_UNIT_COMPATIBLE" val="0"/>
  <p:tag name="KSO_WM_UNIT_DEC_AREA_ID" val="d1c512ddca3544ba95f8a7800298198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4767_1*a*1"/>
  <p:tag name="KSO_WM_UNIT_INDEX" val="1"/>
  <p:tag name="KSO_WM_UNIT_ISCONTENTSTITLE" val="0"/>
  <p:tag name="KSO_WM_UNIT_ISNUMDGMTITLE" val="0"/>
  <p:tag name="KSO_WM_UNIT_LAYERLEVEL" val="1"/>
  <p:tag name="KSO_WM_UNIT_NOCLEAR" val="0"/>
  <p:tag name="KSO_WM_UNIT_PRESET_TEXT" val="添加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10"/>
</p:tagLst>
</file>

<file path=ppt/tags/tag57.xml><?xml version="1.0" encoding="utf-8"?>
<p:tagLst xmlns:p="http://schemas.openxmlformats.org/presentationml/2006/main">
  <p:tag name="KSO_WM_BEAUTIFY_FLAG" val="#wm#"/>
  <p:tag name="KSO_WM_UNIT_TYPE" val="β"/>
</p:tagLst>
</file>

<file path=ppt/tags/tag58.xml><?xml version="1.0" encoding="utf-8"?>
<p:tagLst xmlns:p="http://schemas.openxmlformats.org/presentationml/2006/main">
  <p:tag name="KSO_WM_BEAUTIFY_FLAG" val="#wm#"/>
  <p:tag name="KSO_WM_CHIP_FILLPROP" val="[[{&quot;fill_id&quot;:&quot;95c973fcd6134020a63a4180aebd3213&quot;,&quot;fill_align&quot;:&quot;lt&quot;,&quot;text_align&quot;:&quot;lt&quot;,&quot;text_direction&quot;:&quot;horizontal&quot;,&quot;chip_types&quot;:[&quot;text&quot;,&quot;header&quot;]},{&quot;fill_id&quot;:&quot;1c24f19bff6c4bd6a5f20f57a535bdbe&quot;,&quot;fill_align&quot;:&quot;cm&quot;,&quot;text_align&quot;:&quot;lm&quot;,&quot;text_direction&quot;:&quot;horizontal&quot;,&quot;chip_types&quot;:[&quot;diagram&quot;,&quot;pictext&quot;,&quot;text&quot;,&quot;picture&quot;,&quot;chart&quot;,&quot;table&quot;,&quot;video&quot;],&quot;support_features&quot;:[&quot;collage&quot;,&quot;carousel&quot;]}]]"/>
  <p:tag name="KSO_WM_CHIP_GROUPID" val="5ef21358a491bb0086638bf8"/>
  <p:tag name="KSO_WM_CHIP_INFOS" val="{&quot;layout_type&quot;:&quot;leftright&quot;,&quot;layout_feature&quot;:1,&quot;tags&quot;:{&quot;style&quot;:[&quot;商务&quot;,&quot;简约&quot;,&quot;文艺清新&quot;,&quot;中国风&quot;,&quot;卡通&quot;,&quot;欧美风&quot;,&quot;黑板风&quot;,&quot;渐变风&quot;,&quot;党政风&quot;]},&quot;slide_type&quot;:[&quot;text&quot;],&quot;aspect_ratio&quot;:&quot;16:9&quot;,&quot;diagram&quot;:{&quot;type&quot;:[],&quot;direction&quot;:0,&quot;isSupportDecBetweenItems&quot;:false}}"/>
  <p:tag name="KSO_WM_CHIP_XID" val="5ef21358a491bb0086638bf9"/>
  <p:tag name="KSO_WM_SLIDE_BACKGROUND" val="[&quot;leftRight&quot;,&quot;general&quot;]"/>
  <p:tag name="KSO_WM_SLIDE_BACKGROUND_TYPE" val="leftRight"/>
  <p:tag name="KSO_WM_SLIDE_BK_DARK_LIGHT" val="2"/>
  <p:tag name="KSO_WM_SLIDE_CAN_ADD_NAVIGATION" val="1"/>
  <p:tag name="KSO_WM_SLIDE_ID" val="diagram20214767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7125,&quot;rightAbs&quot;:false,&quot;top&quot;:0,&quot;topAbs&quot;:false,&quot;type&quot;:&quot;leftRight&quot;},{&quot;bottom&quot;:0,&quot;bottomAbs&quot;:false,&quot;left&quot;:0,&quot;leftAbs&quot;:false,&quot;right&quot;:0,&quot;rightAbs&quot;:false,&quot;top&quot;:0,&quot;topAbs&quot;:false,&quot;type&quot;:&quot;general&quot;}],&quot;direction&quot;:1,&quot;id&quot;:&quot;2021-04-01T15:55:51&quot;,&quot;maxSize&quot;:{&quot;size1&quot;:26.3},&quot;minSize&quot;:{&quot;size1&quot;:26.3},&quot;normalSize&quot;:{&quot;size1&quot;:26.3},&quot;subLayout&quot;:[{&quot;id&quot;:&quot;2021-04-01T15:55:51&quot;,&quot;margin&quot;:{&quot;bottom&quot;:8.467000007629395,&quot;left&quot;:1.6929999589920044,&quot;right&quot;:0.02600000612437725,&quot;top&quot;:3.38700008392334},&quot;type&quot;:0},{&quot;id&quot;:&quot;2021-04-01T15:55:51&quot;,&quot;margin&quot;:{&quot;bottom&quot;:2.5399999618530273,&quot;left&quot;:2.0899999141693115,&quot;right&quot;:2.5399999618530273,&quot;top&quot;:2.117000102996826},&quot;type&quot;:0}],&quot;type&quot;:0}"/>
  <p:tag name="KSO_WM_SLIDE_POSITION" val="0*0"/>
  <p:tag name="KSO_WM_SLIDE_RATIO" val="1.777778"/>
  <p:tag name="KSO_WM_SLIDE_SIZE" val="923*540"/>
  <p:tag name="KSO_WM_SLIDE_SUBTYPE" val="picTxt"/>
  <p:tag name="KSO_WM_SLIDE_SUPPORT_FEATURE_TYPE" val="3"/>
  <p:tag name="KSO_WM_SLIDE_TYPE" val="text"/>
  <p:tag name="KSO_WM_TAG_VERSION" val="1.0"/>
  <p:tag name="KSO_WM_TEMPLATE_ASSEMBLE_GROUPID" val="60656f9b4054ed1e2fb80d6e"/>
  <p:tag name="KSO_WM_TEMPLATE_ASSEMBLE_XID" val="60656f9b4054ed1e2fb80d6e"/>
  <p:tag name="KSO_WM_TEMPLATE_CATEGORY" val="diagram"/>
  <p:tag name="KSO_WM_TEMPLATE_COLOR_TYPE" val="1"/>
  <p:tag name="KSO_WM_TEMPLATE_INDEX" val="20214767"/>
  <p:tag name="KSO_WM_TEMPLATE_MASTER_TYPE" val="0"/>
  <p:tag name="KSO_WM_TEMPLATE_SUBCATEGORY" val="21"/>
</p:tagLst>
</file>

<file path=ppt/tags/tag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6CBE6"/>
      </a:accent5>
      <a:accent6>
        <a:srgbClr val="D4702B"/>
      </a:accent6>
      <a:hlink>
        <a:srgbClr val="0563C1"/>
      </a:hlink>
      <a:folHlink>
        <a:srgbClr val="954F72"/>
      </a:folHlink>
    </a:clrScheme>
    <a:fontScheme nam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6CBE6"/>
        </a:accent5>
        <a:accent6>
          <a:srgbClr val="D470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6CBE6"/>
      </a:accent5>
      <a:accent6>
        <a:srgbClr val="D4702B"/>
      </a:accent6>
      <a:hlink>
        <a:srgbClr val="0563C1"/>
      </a:hlink>
      <a:folHlink>
        <a:srgbClr val="954F72"/>
      </a:folHlink>
    </a:clrScheme>
    <a:fontScheme nam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6CBE6"/>
        </a:accent5>
        <a:accent6>
          <a:srgbClr val="D470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2_Office 主题​​">
  <a:themeElements>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6CBE6"/>
      </a:accent5>
      <a:accent6>
        <a:srgbClr val="D4702B"/>
      </a:accent6>
      <a:hlink>
        <a:srgbClr val="0563C1"/>
      </a:hlink>
      <a:folHlink>
        <a:srgbClr val="954F72"/>
      </a:folHlink>
    </a:clrScheme>
    <a:fontScheme nam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6CBE6"/>
        </a:accent5>
        <a:accent6>
          <a:srgbClr val="D470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a:themeElements>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6CBE6"/>
      </a:accent5>
      <a:accent6>
        <a:srgbClr val="D4702B"/>
      </a:accent6>
      <a:hlink>
        <a:srgbClr val="0563C1"/>
      </a:hlink>
      <a:folHlink>
        <a:srgbClr val="954F72"/>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12</vt:i4>
      </vt:variant>
    </vt:vector>
  </HeadingPairs>
  <TitlesOfParts>
    <vt:vector baseType="lpstr" size="24">
      <vt:lpstr>Arial</vt:lpstr>
      <vt:lpstr>Calibri</vt:lpstr>
      <vt:lpstr>微软雅黑</vt:lpstr>
      <vt:lpstr>宋体</vt:lpstr>
      <vt:lpstr>华文新魏</vt:lpstr>
      <vt:lpstr>Cambria</vt:lpstr>
      <vt:lpstr>Garamond</vt:lpstr>
      <vt:lpstr>隶书</vt:lpstr>
      <vt:lpstr>Tahoma</vt:lpstr>
      <vt:lpstr>Wingdings</vt:lpstr>
      <vt:lpstr>Segoe UI</vt:lpstr>
      <vt:lpstr>Office Theme</vt:lpstr>
      <vt:lpstr>PowerPoint Presentation</vt:lpstr>
      <vt:lpstr>PowerPoint Presentation</vt:lpstr>
      <vt:lpstr>PowerPoint Presentation</vt:lpstr>
      <vt:lpstr>抗恶性肿瘤药物的主要作用机制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2024-09-26T08:20:47.878</cp:lastPrinted>
  <dcterms:created xsi:type="dcterms:W3CDTF">2024-09-26T00:20:47Z</dcterms:created>
  <dcterms:modified xsi:type="dcterms:W3CDTF">2024-09-26T00:20:50Z</dcterms:modified>
</cp:coreProperties>
</file>