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BC386-B555-4946-8607-9ADDDFF01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FAB21-67E9-48C0-85A5-4D0CF04A1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C7574-1328-4125-BD7E-DDE9C871A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32729-D59A-4104-AA37-58F7F732D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6E238F-1CC6-4DB7-AA56-43037FF52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EDF3ED-D08E-4723-9DF3-D5B03DF02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4E9E55-BB4D-459E-B0D5-FC4BA4116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F4CF5-BF2D-4C04-88F6-8B8560976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E15F8-B262-49C5-9546-8C91F3DDE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F1566-627C-4B6C-8F6A-A254B31DD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6B940-83C7-4036-B193-CCF3A373C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25150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流感病毒预防传播指南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家庭及办公环境预防措施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学校及公共场所防控策略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社会层面共同参与抗击流感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流感病毒基本知识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变异能力强，易引起大规模流行，感染人群广泛，症状较重。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A型流感病毒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58" b="1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B型流感病毒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C型流感病毒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变异能力较弱，易引起局部流行，感染人群相对有限，症状较轻。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一般不引起流行，感染人群较少，症状轻微。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25" r="289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62" r="1536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681" r="276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主要通过飞沫传播，也可通过接触污染物体表面传播。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人群普遍易感，尤其是老年人、儿童、孕妇及慢性病患者等高危人群。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传播途径与易感人群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流感病毒感染后，潜伏期一般为1-4天，主要表现为发热、头痛、咳嗽、喉咙痛、肌肉疼痛、乏力等。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流感病毒感染可引起多种并发症，如肺炎、心肌炎、中耳炎等，严重时可危及生命。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临床表现与并发症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个人防护措施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151" b="5151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064" r="16064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333" b="1433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勤洗手：经常用肥皂和流动水洗手，或使用含有酒精的洗手液。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避免用手触摸眼睛、鼻子和嘴：这些部位容易感染病毒。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咳嗽和打喷嚏时掩住口鼻：使用纸巾或弯曲手肘遮掩口鼻，避免直接用手。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保持良好个人卫生习惯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每天保证7-8小时的睡眠，有助于身体恢复和增强免疫力。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750" b="14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保持充足睡眠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多摄入富含蛋白质、维生素和矿物质的食物，如鱼、肉、蛋、奶、豆类和新鲜蔬菜水果等。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进行适量的有氧运动，如散步、慢跑、游泳等，有助于提高身体抵抗力。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适当锻炼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增强自身免疫力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避免接触感染源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避免去人群密集场所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在流感高发期，尽量减少去人群密集、空气流通差的场所。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佩戴口罩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在公共场所或接触患者时，佩戴口罩可以降低感染风险。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避免接触患者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尽量避免与流感患者近距离接触，减少病毒传播机会。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家庭及办公环境预防措施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开窗通风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每天定时开窗通风，保持室内空气流通，有助于降低病毒在空气中的浓度。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在密闭空间内，可使用空气净化器过滤空气中的病毒和细菌，提高室内空气质量。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保持室内通风换气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667" r="17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定期使用肥皂水或清洁剂清洗物品表面，如门把手、桌面、键盘等。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清洁物品表面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对于高频接触的物品表面，如手机、遥控器等，可使用酒精棉片或消毒液进行擦拭消毒。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消毒处理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定期清洁消毒物品表面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https://d.book118.com/276125150120010040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2024-09-06T22:04:38.232</cp:lastPrinted>
  <dcterms:created xsi:type="dcterms:W3CDTF">2024-09-06T14:04:38Z</dcterms:created>
  <dcterms:modified xsi:type="dcterms:W3CDTF">2024-09-06T14:04:40Z</dcterms:modified>
</cp:coreProperties>
</file>