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10.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colors7.xml" ContentType="application/vnd.openxmlformats-officedocument.drawingml.diagramColors+xml"/>
  <Override PartName="/ppt/diagrams/colors8.xml" ContentType="application/vnd.openxmlformats-officedocument.drawingml.diagramColors+xml"/>
  <Override PartName="/ppt/diagrams/colors9.xml" ContentType="application/vnd.openxmlformats-officedocument.drawingml.diagramColors+xml"/>
  <Override PartName="/ppt/diagrams/data1.xml" ContentType="application/vnd.openxmlformats-officedocument.drawingml.diagramData+xml"/>
  <Override PartName="/ppt/diagrams/data10.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ata7.xml" ContentType="application/vnd.openxmlformats-officedocument.drawingml.diagramData+xml"/>
  <Override PartName="/ppt/diagrams/data8.xml" ContentType="application/vnd.openxmlformats-officedocument.drawingml.diagramData+xml"/>
  <Override PartName="/ppt/diagrams/data9.xml" ContentType="application/vnd.openxmlformats-officedocument.drawingml.diagramData+xml"/>
  <Override PartName="/ppt/diagrams/drawing1.xml" ContentType="application/vnd.ms-office.drawingml.diagramDrawing+xml"/>
  <Override PartName="/ppt/diagrams/drawing10.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drawing7.xml" ContentType="application/vnd.ms-office.drawingml.diagramDrawing+xml"/>
  <Override PartName="/ppt/diagrams/drawing8.xml" ContentType="application/vnd.ms-office.drawingml.diagramDrawing+xml"/>
  <Override PartName="/ppt/diagrams/drawing9.xml" ContentType="application/vnd.ms-office.drawingml.diagramDrawing+xml"/>
  <Override PartName="/ppt/diagrams/layout1.xml" ContentType="application/vnd.openxmlformats-officedocument.drawingml.diagramLayout+xml"/>
  <Override PartName="/ppt/diagrams/layout10.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layout7.xml" ContentType="application/vnd.openxmlformats-officedocument.drawingml.diagramLayout+xml"/>
  <Override PartName="/ppt/diagrams/layout8.xml" ContentType="application/vnd.openxmlformats-officedocument.drawingml.diagramLayout+xml"/>
  <Override PartName="/ppt/diagrams/layout9.xml" ContentType="application/vnd.openxmlformats-officedocument.drawingml.diagramLayout+xml"/>
  <Override PartName="/ppt/diagrams/quickStyle1.xml" ContentType="application/vnd.openxmlformats-officedocument.drawingml.diagramStyle+xml"/>
  <Override PartName="/ppt/diagrams/quickStyle10.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diagrams/quickStyle7.xml" ContentType="application/vnd.openxmlformats-officedocument.drawingml.diagramStyle+xml"/>
  <Override PartName="/ppt/diagrams/quickStyle8.xml" ContentType="application/vnd.openxmlformats-officedocument.drawingml.diagramStyle+xml"/>
  <Override PartName="/ppt/diagrams/quickStyle9.xml" ContentType="application/vnd.openxmlformats-officedocument.drawingml.diagramStyl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8" r:id="rId2"/>
    <p:sldMasterId id="2147483760" r:id="rId3"/>
    <p:sldMasterId id="2147483773" r:id="rId4"/>
    <p:sldMasterId id="2147483776" r:id="rId5"/>
    <p:sldMasterId id="2147483778" r:id="rId6"/>
  </p:sldMasterIdLst>
  <p:sldIdLst>
    <p:sldId id="259" r:id="rId7"/>
    <p:sldId id="262" r:id="rId8"/>
    <p:sldId id="265" r:id="rId9"/>
    <p:sldId id="268" r:id="rId10"/>
    <p:sldId id="271" r:id="rId11"/>
    <p:sldId id="274" r:id="rId12"/>
    <p:sldId id="277" r:id="rId13"/>
    <p:sldId id="280" r:id="rId14"/>
    <p:sldId id="283" r:id="rId15"/>
    <p:sldId id="286" r:id="rId16"/>
    <p:sldId id="289" r:id="rId17"/>
    <p:sldId id="292" r:id="rId18"/>
    <p:sldId id="295" r:id="rId19"/>
    <p:sldId id="298" r:id="rId20"/>
    <p:sldId id="301" r:id="rId21"/>
    <p:sldId id="304" r:id="rId22"/>
    <p:sldId id="307" r:id="rId23"/>
    <p:sldId id="310" r:id="rId24"/>
    <p:sldId id="313" r:id="rId25"/>
    <p:sldId id="316" r:id="rId26"/>
    <p:sldId id="319" r:id="rId27"/>
    <p:sldId id="322" r:id="rId28"/>
    <p:sldId id="325" r:id="rId29"/>
    <p:sldId id="328" r:id="rId30"/>
    <p:sldId id="331" r:id="rId31"/>
    <p:sldId id="334" r:id="rId32"/>
    <p:sldId id="337" r:id="rId33"/>
    <p:sldId id="340" r:id="rId34"/>
    <p:sldId id="343" r:id="rId35"/>
    <p:sldId id="346" r:id="rId36"/>
    <p:sldId id="349" r:id="rId37"/>
    <p:sldId id="352" r:id="rId38"/>
    <p:sldId id="355" r:id="rId39"/>
    <p:sldId id="357" r:id="rId40"/>
  </p:sldIdLst>
  <p:sldSz cx="9144000" cy="6858000"/>
  <p:notesSz cx="6858000" cy="9144000"/>
  <p:custDataLst>
    <p:tags r:id="rId4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4.xml" /><Relationship Id="rId11" Type="http://schemas.openxmlformats.org/officeDocument/2006/relationships/slide" Target="slides/slide5.xml" /><Relationship Id="rId12" Type="http://schemas.openxmlformats.org/officeDocument/2006/relationships/slide" Target="slides/slide6.xml" /><Relationship Id="rId13" Type="http://schemas.openxmlformats.org/officeDocument/2006/relationships/slide" Target="slides/slide7.xml" /><Relationship Id="rId14" Type="http://schemas.openxmlformats.org/officeDocument/2006/relationships/slide" Target="slides/slide8.xml" /><Relationship Id="rId15" Type="http://schemas.openxmlformats.org/officeDocument/2006/relationships/slide" Target="slides/slide9.xml" /><Relationship Id="rId16" Type="http://schemas.openxmlformats.org/officeDocument/2006/relationships/slide" Target="slides/slide10.xml" /><Relationship Id="rId17" Type="http://schemas.openxmlformats.org/officeDocument/2006/relationships/slide" Target="slides/slide11.xml" /><Relationship Id="rId18" Type="http://schemas.openxmlformats.org/officeDocument/2006/relationships/slide" Target="slides/slide12.xml" /><Relationship Id="rId19" Type="http://schemas.openxmlformats.org/officeDocument/2006/relationships/slide" Target="slides/slide13.xml" /><Relationship Id="rId2" Type="http://schemas.openxmlformats.org/officeDocument/2006/relationships/slideMaster" Target="slideMasters/slideMaster2.xml" /><Relationship Id="rId20" Type="http://schemas.openxmlformats.org/officeDocument/2006/relationships/slide" Target="slides/slide14.xml" /><Relationship Id="rId21" Type="http://schemas.openxmlformats.org/officeDocument/2006/relationships/slide" Target="slides/slide15.xml" /><Relationship Id="rId22" Type="http://schemas.openxmlformats.org/officeDocument/2006/relationships/slide" Target="slides/slide16.xml" /><Relationship Id="rId23" Type="http://schemas.openxmlformats.org/officeDocument/2006/relationships/slide" Target="slides/slide17.xml" /><Relationship Id="rId24" Type="http://schemas.openxmlformats.org/officeDocument/2006/relationships/slide" Target="slides/slide18.xml" /><Relationship Id="rId25" Type="http://schemas.openxmlformats.org/officeDocument/2006/relationships/slide" Target="slides/slide19.xml" /><Relationship Id="rId26" Type="http://schemas.openxmlformats.org/officeDocument/2006/relationships/slide" Target="slides/slide20.xml" /><Relationship Id="rId27" Type="http://schemas.openxmlformats.org/officeDocument/2006/relationships/slide" Target="slides/slide21.xml" /><Relationship Id="rId28" Type="http://schemas.openxmlformats.org/officeDocument/2006/relationships/slide" Target="slides/slide22.xml" /><Relationship Id="rId29" Type="http://schemas.openxmlformats.org/officeDocument/2006/relationships/slide" Target="slides/slide23.xml" /><Relationship Id="rId3" Type="http://schemas.openxmlformats.org/officeDocument/2006/relationships/slideMaster" Target="slideMasters/slideMaster3.xml" /><Relationship Id="rId30" Type="http://schemas.openxmlformats.org/officeDocument/2006/relationships/slide" Target="slides/slide24.xml" /><Relationship Id="rId31" Type="http://schemas.openxmlformats.org/officeDocument/2006/relationships/slide" Target="slides/slide25.xml" /><Relationship Id="rId32" Type="http://schemas.openxmlformats.org/officeDocument/2006/relationships/slide" Target="slides/slide26.xml" /><Relationship Id="rId33" Type="http://schemas.openxmlformats.org/officeDocument/2006/relationships/slide" Target="slides/slide27.xml" /><Relationship Id="rId34" Type="http://schemas.openxmlformats.org/officeDocument/2006/relationships/slide" Target="slides/slide28.xml" /><Relationship Id="rId35" Type="http://schemas.openxmlformats.org/officeDocument/2006/relationships/slide" Target="slides/slide29.xml" /><Relationship Id="rId36" Type="http://schemas.openxmlformats.org/officeDocument/2006/relationships/slide" Target="slides/slide30.xml" /><Relationship Id="rId37" Type="http://schemas.openxmlformats.org/officeDocument/2006/relationships/slide" Target="slides/slide31.xml" /><Relationship Id="rId38" Type="http://schemas.openxmlformats.org/officeDocument/2006/relationships/slide" Target="slides/slide32.xml" /><Relationship Id="rId39" Type="http://schemas.openxmlformats.org/officeDocument/2006/relationships/slide" Target="slides/slide33.xml" /><Relationship Id="rId4" Type="http://schemas.openxmlformats.org/officeDocument/2006/relationships/slideMaster" Target="slideMasters/slideMaster4.xml" /><Relationship Id="rId40" Type="http://schemas.openxmlformats.org/officeDocument/2006/relationships/slide" Target="slides/slide34.xml" /><Relationship Id="rId41" Type="http://schemas.openxmlformats.org/officeDocument/2006/relationships/tags" Target="tags/tag1.xml" /><Relationship Id="rId42" Type="http://schemas.openxmlformats.org/officeDocument/2006/relationships/presProps" Target="presProps.xml" /><Relationship Id="rId43" Type="http://schemas.openxmlformats.org/officeDocument/2006/relationships/viewProps" Target="viewProps.xml" /><Relationship Id="rId44" Type="http://schemas.openxmlformats.org/officeDocument/2006/relationships/theme" Target="theme/theme1.xml" /><Relationship Id="rId45" Type="http://schemas.openxmlformats.org/officeDocument/2006/relationships/tableStyles" Target="tableStyles.xml" /><Relationship Id="rId5" Type="http://schemas.openxmlformats.org/officeDocument/2006/relationships/slideMaster" Target="slideMasters/slideMaster5.xml" /><Relationship Id="rId6" Type="http://schemas.openxmlformats.org/officeDocument/2006/relationships/slideMaster" Target="slideMasters/slideMaster6.xml" /><Relationship Id="rId7" Type="http://schemas.openxmlformats.org/officeDocument/2006/relationships/slide" Target="slides/slide1.xml" /><Relationship Id="rId8" Type="http://schemas.openxmlformats.org/officeDocument/2006/relationships/slide" Target="slides/slide2.xml" /><Relationship Id="rId9" Type="http://schemas.openxmlformats.org/officeDocument/2006/relationships/slide" Target="slides/slide3.xml" /></Relationships>
</file>

<file path=ppt/diagrams/colors1.xml><?xml version="1.0" encoding="utf-8"?>
<dgm:colorsDef xmlns:a="http://schemas.openxmlformats.org/drawingml/2006/main" xmlns:dgm="http://schemas.openxmlformats.org/drawingml/2006/diagram"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colorful3">
  <dgm:title val=""/>
  <dgm:desc val=""/>
  <dgm:catLst>
    <dgm:cat type="colorful" pri="10300"/>
  </dgm:catLst>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colorsDef>
</file>

<file path=ppt/diagrams/colors3.xml><?xml version="1.0" encoding="utf-8"?>
<dgm:colorsDef xmlns:a="http://schemas.openxmlformats.org/drawingml/2006/main" xmlns:dgm="http://schemas.openxmlformats.org/drawingml/2006/diagram" uniqueId="urn:microsoft.com/office/officeart/2005/8/colors/colorful4">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4.xml><?xml version="1.0" encoding="utf-8"?>
<dgm:colorsDef xmlns:a="http://schemas.openxmlformats.org/drawingml/2006/main" xmlns:dgm="http://schemas.openxmlformats.org/drawingml/2006/diagram" uniqueId="urn:microsoft.com/office/officeart/2005/8/colors/colorful4">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5.xml><?xml version="1.0" encoding="utf-8"?>
<dgm:colorsDef xmlns:a="http://schemas.openxmlformats.org/drawingml/2006/main" xmlns:dgm="http://schemas.openxmlformats.org/drawingml/2006/diagram" uniqueId="urn:microsoft.com/office/officeart/2005/8/colors/colorful4">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6.xml><?xml version="1.0" encoding="utf-8"?>
<dgm:colorsDef xmlns:a="http://schemas.openxmlformats.org/drawingml/2006/main" xmlns:dgm="http://schemas.openxmlformats.org/drawingml/2006/diagram"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7.xml><?xml version="1.0" encoding="utf-8"?>
<dgm:colorsDef xmlns:a="http://schemas.openxmlformats.org/drawingml/2006/main" xmlns:dgm="http://schemas.openxmlformats.org/drawingml/2006/diagram" uniqueId="urn:microsoft.com/office/officeart/2005/8/colors/colorful4">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8.xml><?xml version="1.0" encoding="utf-8"?>
<dgm:colorsDef xmlns:a="http://schemas.openxmlformats.org/drawingml/2006/main" xmlns:dgm="http://schemas.openxmlformats.org/drawingml/2006/diagram"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9.xml><?xml version="1.0" encoding="utf-8"?>
<dgm:colorsDef xmlns:a="http://schemas.openxmlformats.org/drawingml/2006/main" xmlns:dgm="http://schemas.openxmlformats.org/drawingml/2006/diagram"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0.xml><?xml version="1.0" encoding="utf-8"?>
<dgm:colorsDef xmlns:a="http://schemas.openxmlformats.org/drawingml/2006/main" xmlns:dgm="http://schemas.openxmlformats.org/drawingml/2006/diagram"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C315AF5-FD5F-463D-A2BE-12B7AFE36A3D}" type="doc">
      <dgm:prSet loTypeId="urn:microsoft.com/office/officeart/2005/8/layout/target3" loCatId="relationship" qsTypeId="urn:microsoft.com/office/officeart/2005/8/quickstyle/simple5" qsCatId="simple" csTypeId="urn:microsoft.com/office/officeart/2005/8/colors/accent0_3" csCatId="mainScheme"/>
      <dgm:spPr/>
      <dgm:t>
        <a:bodyPr/>
        <a:lstStyle/>
        <a:p>
          <a:endParaRPr lang="zh-CN" altLang="en-US"/>
        </a:p>
      </dgm:t>
    </dgm:pt>
    <dgm:pt modelId="{6C84608B-7A3F-4052-8A12-4C426F494200}" type="parTrans" cxnId="{914ED4D0-39CA-43C9-A360-327D9BE7053D}">
      <dgm:prSet/>
      <dgm:spPr/>
      <dgm:t>
        <a:bodyPr/>
        <a:lstStyle/>
        <a:p>
          <a:endParaRPr lang="zh-CN" altLang="en-US"/>
        </a:p>
      </dgm:t>
    </dgm:pt>
    <dgm:pt modelId="{4823BB5F-33A3-48E8-81C4-4348C297A0E7}">
      <dgm:prSet custT="1"/>
      <dgm:spPr/>
      <dgm:t>
        <a:bodyPr/>
        <a:lstStyle/>
        <a:p>
          <a:pPr rtl="0"/>
          <a:r>
            <a:rPr lang="zh-CN" altLang="en-US" sz="2800" baseline="0" smtClean="0">
              <a:latin typeface="黑体" panose="02010609060101010101" pitchFamily="49" charset="-122"/>
              <a:ea typeface="黑体" panose="02010609060101010101" pitchFamily="49" charset="-122"/>
            </a:rPr>
            <a:t>超声波得性质</a:t>
          </a:r>
          <a:endParaRPr lang="zh-CN" altLang="en-US" sz="2800">
            <a:latin typeface="黑体" panose="02010609060101010101" pitchFamily="49" charset="-122"/>
            <a:ea typeface="黑体" panose="02010609060101010101" pitchFamily="49" charset="-122"/>
          </a:endParaRPr>
        </a:p>
      </dgm:t>
    </dgm:pt>
    <dgm:pt modelId="{40135AEF-2B77-4A1B-8F1E-70BA23701854}" type="sibTrans" cxnId="{914ED4D0-39CA-43C9-A360-327D9BE7053D}">
      <dgm:prSet/>
      <dgm:spPr/>
      <dgm:t>
        <a:bodyPr/>
        <a:lstStyle/>
        <a:p>
          <a:endParaRPr lang="zh-CN" altLang="en-US"/>
        </a:p>
      </dgm:t>
    </dgm:pt>
    <dgm:pt modelId="{153C3FAC-EECC-4C3F-A405-D4D512E51891}" type="parTrans" cxnId="{44A8441B-19F6-4ADC-9A82-8E6709D305A9}">
      <dgm:prSet/>
      <dgm:spPr/>
      <dgm:t>
        <a:bodyPr/>
        <a:lstStyle/>
        <a:p>
          <a:endParaRPr lang="zh-CN" altLang="en-US"/>
        </a:p>
      </dgm:t>
    </dgm:pt>
    <dgm:pt modelId="{6DCC11AB-0023-4E2A-BC2F-3B657C6353EC}">
      <dgm:prSet custT="1"/>
      <dgm:spPr/>
      <dgm:t>
        <a:bodyPr/>
        <a:lstStyle/>
        <a:p>
          <a:pPr rtl="0"/>
          <a:r>
            <a:rPr lang="zh-CN" altLang="en-US" sz="2800" baseline="0" smtClean="0">
              <a:latin typeface="黑体" panose="02010609060101010101" pitchFamily="49" charset="-122"/>
              <a:ea typeface="黑体" panose="02010609060101010101" pitchFamily="49" charset="-122"/>
            </a:rPr>
            <a:t>超声波得产生</a:t>
          </a:r>
          <a:endParaRPr lang="zh-CN" altLang="en-US" sz="2800">
            <a:latin typeface="黑体" panose="02010609060101010101" pitchFamily="49" charset="-122"/>
            <a:ea typeface="黑体" panose="02010609060101010101" pitchFamily="49" charset="-122"/>
          </a:endParaRPr>
        </a:p>
      </dgm:t>
    </dgm:pt>
    <dgm:pt modelId="{498295A4-F25B-42DE-A2F7-E8EEE62A2DF4}" type="sibTrans" cxnId="{44A8441B-19F6-4ADC-9A82-8E6709D305A9}">
      <dgm:prSet/>
      <dgm:spPr/>
      <dgm:t>
        <a:bodyPr/>
        <a:lstStyle/>
        <a:p>
          <a:endParaRPr lang="zh-CN" altLang="en-US"/>
        </a:p>
      </dgm:t>
    </dgm:pt>
    <dgm:pt modelId="{C504ADB2-D13F-4D58-9053-709AABA3D7B5}" type="pres">
      <dgm:prSet presAssocID="{BC315AF5-FD5F-463D-A2BE-12B7AFE36A3D}" presName="Name0">
        <dgm:presLayoutVars>
          <dgm:chMax val="7"/>
          <dgm:dir/>
          <dgm:animLvl val="lvl"/>
          <dgm:resizeHandles val="exact"/>
        </dgm:presLayoutVars>
      </dgm:prSet>
      <dgm:spPr/>
      <dgm:t>
        <a:bodyPr/>
        <a:lstStyle/>
        <a:p>
          <a:endParaRPr lang="zh-CN" altLang="en-US"/>
        </a:p>
      </dgm:t>
    </dgm:pt>
    <dgm:pt modelId="{92A8C482-0C77-4446-ABA5-78FD6747B361}" type="pres">
      <dgm:prSet presAssocID="{4823BB5F-33A3-48E8-81C4-4348C297A0E7}" presName="circle1" presStyleLbl="node1" presStyleCnt="2"/>
      <dgm:spPr/>
      <dgm:t>
        <a:bodyPr/>
        <a:lstStyle/>
        <a:p/>
      </dgm:t>
    </dgm:pt>
    <dgm:pt modelId="{5C20EA04-13A9-40F0-8842-A1DD991055E4}" type="pres">
      <dgm:prSet presAssocID="{4823BB5F-33A3-48E8-81C4-4348C297A0E7}" presName="space"/>
      <dgm:spPr/>
      <dgm:t>
        <a:bodyPr/>
        <a:lstStyle/>
        <a:p/>
      </dgm:t>
    </dgm:pt>
    <dgm:pt modelId="{47A80145-F0BD-44B1-859B-CFD73139E000}" type="pres">
      <dgm:prSet presAssocID="{4823BB5F-33A3-48E8-81C4-4348C297A0E7}" presName="rect1" presStyleLbl="alignAcc1" presStyleCnt="2" custLinFactNeighborX="-869"/>
      <dgm:spPr/>
      <dgm:t>
        <a:bodyPr/>
        <a:lstStyle/>
        <a:p>
          <a:endParaRPr lang="zh-CN" altLang="en-US"/>
        </a:p>
      </dgm:t>
    </dgm:pt>
    <dgm:pt modelId="{F6D10A89-B962-461D-88A8-9F9BF7E564D7}" type="pres">
      <dgm:prSet presAssocID="{6DCC11AB-0023-4E2A-BC2F-3B657C6353EC}" presName="vertSpace2" presStyleLbl="node1" presStyleIdx="1" presStyleCnt="2"/>
      <dgm:spPr/>
      <dgm:t>
        <a:bodyPr/>
        <a:lstStyle/>
        <a:p/>
      </dgm:t>
    </dgm:pt>
    <dgm:pt modelId="{50DCFAF9-B1E7-4CC8-AE54-0CCD9CFC8765}" type="pres">
      <dgm:prSet presAssocID="{6DCC11AB-0023-4E2A-BC2F-3B657C6353EC}" presName="circle2" presStyleLbl="node1" presStyleIdx="1" presStyleCnt="2"/>
      <dgm:spPr/>
      <dgm:t>
        <a:bodyPr/>
        <a:lstStyle/>
        <a:p/>
      </dgm:t>
    </dgm:pt>
    <dgm:pt modelId="{1279EBE6-4D66-4C65-B3C8-783181B60DFA}" type="pres">
      <dgm:prSet presAssocID="{6DCC11AB-0023-4E2A-BC2F-3B657C6353EC}" presName="rect2" presStyleLbl="alignAcc1" presStyleIdx="1" presStyleCnt="2"/>
      <dgm:spPr/>
      <dgm:t>
        <a:bodyPr/>
        <a:lstStyle/>
        <a:p>
          <a:endParaRPr lang="zh-CN" altLang="en-US"/>
        </a:p>
      </dgm:t>
    </dgm:pt>
    <dgm:pt modelId="{7BED13C0-AE28-4517-AB8C-5E89E73B9DC8}" type="pres">
      <dgm:prSet presAssocID="{4823BB5F-33A3-48E8-81C4-4348C297A0E7}" presName="rect1ParTxNoCh" presStyleLbl="alignAcc1" presStyleCnt="2">
        <dgm:presLayoutVars>
          <dgm:chMax val="1"/>
          <dgm:bulletEnabled val="1"/>
        </dgm:presLayoutVars>
      </dgm:prSet>
      <dgm:spPr/>
      <dgm:t>
        <a:bodyPr/>
        <a:lstStyle/>
        <a:p>
          <a:endParaRPr lang="zh-CN" altLang="en-US"/>
        </a:p>
      </dgm:t>
    </dgm:pt>
    <dgm:pt modelId="{5C9B1254-0F98-4BA9-A327-3EE8D63F1C98}" type="pres">
      <dgm:prSet presAssocID="{6DCC11AB-0023-4E2A-BC2F-3B657C6353EC}" presName="rect2ParTxNoCh" presStyleLbl="alignAcc1" presStyleIdx="1" presStyleCnt="2">
        <dgm:presLayoutVars>
          <dgm:chMax val="1"/>
          <dgm:bulletEnabled val="1"/>
        </dgm:presLayoutVars>
      </dgm:prSet>
      <dgm:spPr/>
      <dgm:t>
        <a:bodyPr/>
        <a:lstStyle/>
        <a:p>
          <a:endParaRPr lang="zh-CN" altLang="en-US"/>
        </a:p>
      </dgm:t>
    </dgm:pt>
  </dgm:ptLst>
  <dgm:cxnLst>
    <dgm:cxn modelId="{914ED4D0-39CA-43C9-A360-327D9BE7053D}" srcId="{BC315AF5-FD5F-463D-A2BE-12B7AFE36A3D}" destId="{4823BB5F-33A3-48E8-81C4-4348C297A0E7}" srcOrd="0" destOrd="0" parTransId="{6C84608B-7A3F-4052-8A12-4C426F494200}" sibTransId="{40135AEF-2B77-4A1B-8F1E-70BA23701854}"/>
    <dgm:cxn modelId="{44A8441B-19F6-4ADC-9A82-8E6709D305A9}" srcId="{BC315AF5-FD5F-463D-A2BE-12B7AFE36A3D}" destId="{6DCC11AB-0023-4E2A-BC2F-3B657C6353EC}" srcOrd="1" destOrd="0" parTransId="{153C3FAC-EECC-4C3F-A405-D4D512E51891}" sibTransId="{498295A4-F25B-42DE-A2F7-E8EEE62A2DF4}"/>
    <dgm:cxn modelId="{DE2D1E43-B4F1-4918-B78C-9B9D12C39ECD}" type="presOf" srcId="{BC315AF5-FD5F-463D-A2BE-12B7AFE36A3D}" destId="{C504ADB2-D13F-4D58-9053-709AABA3D7B5}" srcOrd="0" destOrd="0" presId="urn:microsoft.com/office/officeart/2005/8/layout/target3"/>
    <dgm:cxn modelId="{1BFC64C4-C811-4EF3-BD77-BC59E482D342}" type="presParOf" srcId="{C504ADB2-D13F-4D58-9053-709AABA3D7B5}" destId="{92A8C482-0C77-4446-ABA5-78FD6747B361}" srcOrd="0" destOrd="0" presId="urn:microsoft.com/office/officeart/2005/8/layout/target3"/>
    <dgm:cxn modelId="{7CFAEC00-B2EF-4A74-948A-8978F3E11E94}" type="presParOf" srcId="{C504ADB2-D13F-4D58-9053-709AABA3D7B5}" destId="{5C20EA04-13A9-40F0-8842-A1DD991055E4}" srcOrd="1" destOrd="0" presId="urn:microsoft.com/office/officeart/2005/8/layout/target3"/>
    <dgm:cxn modelId="{67FA215A-0A41-4346-A55B-A12921A47131}" type="presParOf" srcId="{C504ADB2-D13F-4D58-9053-709AABA3D7B5}" destId="{47A80145-F0BD-44B1-859B-CFD73139E000}" srcOrd="2" destOrd="0" presId="urn:microsoft.com/office/officeart/2005/8/layout/target3"/>
    <dgm:cxn modelId="{1627DA37-D57C-4B5E-BD79-2F65850D4B93}" type="presOf" srcId="{4823BB5F-33A3-48E8-81C4-4348C297A0E7}" destId="{47A80145-F0BD-44B1-859B-CFD73139E000}" srcOrd="0" destOrd="0" presId="urn:microsoft.com/office/officeart/2005/8/layout/target3"/>
    <dgm:cxn modelId="{FF56EE7F-4205-42B2-BF03-1B97202346B5}" type="presParOf" srcId="{C504ADB2-D13F-4D58-9053-709AABA3D7B5}" destId="{F6D10A89-B962-461D-88A8-9F9BF7E564D7}" srcOrd="3" destOrd="0" presId="urn:microsoft.com/office/officeart/2005/8/layout/target3"/>
    <dgm:cxn modelId="{D091149D-51BD-4A56-B1EA-04BC83201221}" type="presParOf" srcId="{C504ADB2-D13F-4D58-9053-709AABA3D7B5}" destId="{50DCFAF9-B1E7-4CC8-AE54-0CCD9CFC8765}" srcOrd="4" destOrd="0" presId="urn:microsoft.com/office/officeart/2005/8/layout/target3"/>
    <dgm:cxn modelId="{6A3FFF4D-19DC-485F-A300-A4405929D2CC}" type="presParOf" srcId="{C504ADB2-D13F-4D58-9053-709AABA3D7B5}" destId="{1279EBE6-4D66-4C65-B3C8-783181B60DFA}" srcOrd="5" destOrd="0" presId="urn:microsoft.com/office/officeart/2005/8/layout/target3"/>
    <dgm:cxn modelId="{04D3F221-1BE2-4DD1-989D-D07AB965DF4D}" type="presOf" srcId="{6DCC11AB-0023-4E2A-BC2F-3B657C6353EC}" destId="{1279EBE6-4D66-4C65-B3C8-783181B60DFA}" srcOrd="0" destOrd="0" presId="urn:microsoft.com/office/officeart/2005/8/layout/target3"/>
    <dgm:cxn modelId="{B7097A57-9170-456E-AEB8-7E9856C11BC7}" type="presParOf" srcId="{C504ADB2-D13F-4D58-9053-709AABA3D7B5}" destId="{7BED13C0-AE28-4517-AB8C-5E89E73B9DC8}" srcOrd="6" destOrd="0" presId="urn:microsoft.com/office/officeart/2005/8/layout/target3"/>
    <dgm:cxn modelId="{5CC22122-5982-4493-AEF1-EB0125840C53}" type="presOf" srcId="{4823BB5F-33A3-48E8-81C4-4348C297A0E7}" destId="{7BED13C0-AE28-4517-AB8C-5E89E73B9DC8}" srcOrd="1" destOrd="0" presId="urn:microsoft.com/office/officeart/2005/8/layout/target3"/>
    <dgm:cxn modelId="{DF3CED5E-9EE1-4675-BB24-927F8E11CC37}" type="presParOf" srcId="{C504ADB2-D13F-4D58-9053-709AABA3D7B5}" destId="{5C9B1254-0F98-4BA9-A327-3EE8D63F1C98}" srcOrd="7" destOrd="0" presId="urn:microsoft.com/office/officeart/2005/8/layout/target3"/>
    <dgm:cxn modelId="{9868DFB4-492D-4D60-8AD6-062F03983DEA}" type="presOf" srcId="{6DCC11AB-0023-4E2A-BC2F-3B657C6353EC}" destId="{5C9B1254-0F98-4BA9-A327-3EE8D63F1C98}" srcOrd="1" destOrd="0" presId="urn:microsoft.com/office/officeart/2005/8/layout/target3"/>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9855305B-AB8F-4FCD-BF54-92744B8B2961}" type="doc">
      <dgm:prSet loTypeId="urn:microsoft.com/office/officeart/2005/8/layout/list1" loCatId="list" qsTypeId="urn:microsoft.com/office/officeart/2005/8/quickstyle/simple3" qsCatId="simple" csTypeId="urn:microsoft.com/office/officeart/2005/8/colors/colorful3" csCatId="colorful"/>
      <dgm:spPr/>
      <dgm:t>
        <a:bodyPr/>
        <a:lstStyle/>
        <a:p>
          <a:endParaRPr lang="zh-CN" altLang="en-US"/>
        </a:p>
      </dgm:t>
    </dgm:pt>
    <dgm:pt modelId="{01202AC7-9A5D-468A-9374-ECC2AF6E4BB1}" type="parTrans" cxnId="{2D37DCDA-C143-401E-9639-650293386856}">
      <dgm:prSet/>
      <dgm:spPr/>
      <dgm:t>
        <a:bodyPr/>
        <a:lstStyle/>
        <a:p>
          <a:endParaRPr lang="zh-CN" altLang="en-US"/>
        </a:p>
      </dgm:t>
    </dgm:pt>
    <dgm:pt modelId="{9800FD04-E9FE-48CE-A614-F3D771C50B05}">
      <dgm:prSet custT="1"/>
      <dgm:spPr>
        <a:sp3d prstMaterial="dkEdge">
          <a:bevelT w="8200" h="38100"/>
        </a:sp3d>
      </dgm:spPr>
      <dgm:t>
        <a:bodyPr/>
        <a:lstStyle/>
        <a:p>
          <a:pPr rtl="0"/>
          <a:r>
            <a:rPr lang="zh-CN" altLang="en-US" sz="2400" b="1" baseline="0" smtClean="0">
              <a:latin typeface="宋体" panose="02010600030101010101" pitchFamily="2" charset="-122"/>
              <a:ea typeface="宋体" panose="02010600030101010101" pitchFamily="2" charset="-122"/>
            </a:rPr>
            <a:t>振动得传播称为波</a:t>
          </a:r>
          <a:endParaRPr lang="zh-CN" altLang="en-US" sz="2400" b="1">
            <a:latin typeface="宋体" panose="02010600030101010101" pitchFamily="2" charset="-122"/>
            <a:ea typeface="宋体" panose="02010600030101010101" pitchFamily="2" charset="-122"/>
          </a:endParaRPr>
        </a:p>
      </dgm:t>
    </dgm:pt>
    <dgm:pt modelId="{960369A2-B221-4FD5-872F-CD512CF8DFF5}" type="parTrans" cxnId="{86EA6EBD-15E6-475D-A474-92ED30C78952}">
      <dgm:prSet/>
      <dgm:spPr/>
      <dgm:t>
        <a:bodyPr/>
        <a:lstStyle/>
        <a:p>
          <a:endParaRPr lang="zh-CN" altLang="en-US"/>
        </a:p>
      </dgm:t>
    </dgm:pt>
    <dgm:pt modelId="{23B18151-C690-47EA-8DE5-6A7A14BB39DE}">
      <dgm:prSet custT="1"/>
      <dgm:spPr/>
      <dgm:t>
        <a:bodyPr/>
        <a:lstStyle/>
        <a:p>
          <a:pPr rtl="0"/>
          <a:r>
            <a:rPr lang="zh-CN" altLang="en-US" sz="2000" baseline="0" smtClean="0">
              <a:latin typeface="Times New Roman" panose="02020603050405020304" pitchFamily="18" charset="0"/>
              <a:ea typeface="宋体" panose="02010600030101010101" pitchFamily="2" charset="-122"/>
            </a:rPr>
            <a:t>电磁波</a:t>
          </a:r>
          <a:endParaRPr lang="zh-CN" altLang="en-US" sz="2000" baseline="0">
            <a:latin typeface="Times New Roman" panose="02020603050405020304" pitchFamily="18" charset="0"/>
            <a:ea typeface="宋体" panose="02010600030101010101" pitchFamily="2" charset="-122"/>
          </a:endParaRPr>
        </a:p>
      </dgm:t>
    </dgm:pt>
    <dgm:pt modelId="{633DBFB4-5AF3-4D89-93CE-4A30DD8414CD}" type="sibTrans" cxnId="{86EA6EBD-15E6-475D-A474-92ED30C78952}">
      <dgm:prSet/>
      <dgm:spPr/>
      <dgm:t>
        <a:bodyPr/>
        <a:lstStyle/>
        <a:p>
          <a:endParaRPr lang="zh-CN" altLang="en-US"/>
        </a:p>
      </dgm:t>
    </dgm:pt>
    <dgm:pt modelId="{A548C84E-8125-438B-A2BB-5439B24F72E5}" type="parTrans" cxnId="{ACFAD010-4C6F-4B7A-9F41-CB524385D776}">
      <dgm:prSet/>
      <dgm:spPr/>
      <dgm:t>
        <a:bodyPr/>
        <a:lstStyle/>
        <a:p>
          <a:endParaRPr lang="zh-CN" altLang="en-US"/>
        </a:p>
      </dgm:t>
    </dgm:pt>
    <dgm:pt modelId="{25C3C625-4516-4958-84A3-03AC2FF5BAB4}">
      <dgm:prSet custT="1"/>
      <dgm:spPr/>
      <dgm:t>
        <a:bodyPr/>
        <a:lstStyle/>
        <a:p>
          <a:pPr rtl="0"/>
          <a:r>
            <a:rPr lang="zh-CN" altLang="en-US" sz="2000" baseline="0" smtClean="0">
              <a:latin typeface="Times New Roman" panose="02020603050405020304" pitchFamily="18" charset="0"/>
              <a:ea typeface="宋体" panose="02010600030101010101" pitchFamily="2" charset="-122"/>
            </a:rPr>
            <a:t>机械波</a:t>
          </a:r>
          <a:endParaRPr lang="zh-CN" altLang="en-US" sz="2000" baseline="0">
            <a:latin typeface="Times New Roman" panose="02020603050405020304" pitchFamily="18" charset="0"/>
            <a:ea typeface="宋体" panose="02010600030101010101" pitchFamily="2" charset="-122"/>
          </a:endParaRPr>
        </a:p>
      </dgm:t>
    </dgm:pt>
    <dgm:pt modelId="{A1870F72-70CE-4E12-B104-F7EEEDD1CD10}" type="sibTrans" cxnId="{ACFAD010-4C6F-4B7A-9F41-CB524385D776}">
      <dgm:prSet/>
      <dgm:spPr/>
      <dgm:t>
        <a:bodyPr/>
        <a:lstStyle/>
        <a:p>
          <a:endParaRPr lang="zh-CN" altLang="en-US"/>
        </a:p>
      </dgm:t>
    </dgm:pt>
    <dgm:pt modelId="{DA241F4B-529D-4A7A-BE31-22B2985044D4}" type="sibTrans" cxnId="{2D37DCDA-C143-401E-9639-650293386856}">
      <dgm:prSet/>
      <dgm:spPr/>
      <dgm:t>
        <a:bodyPr/>
        <a:lstStyle/>
        <a:p>
          <a:endParaRPr lang="zh-CN" altLang="en-US"/>
        </a:p>
      </dgm:t>
    </dgm:pt>
    <dgm:pt modelId="{CDDA6EE9-EF6B-4C4F-947E-8CE4B4B81FC1}" type="parTrans" cxnId="{D5A0DFAD-B377-4FF1-8B1A-7F5DFFD9190A}">
      <dgm:prSet/>
      <dgm:spPr/>
      <dgm:t>
        <a:bodyPr/>
        <a:lstStyle/>
        <a:p>
          <a:endParaRPr lang="zh-CN" altLang="en-US"/>
        </a:p>
      </dgm:t>
    </dgm:pt>
    <dgm:pt modelId="{0E4BC556-733C-4068-874A-64E9504C3E4A}">
      <dgm:prSet custT="1"/>
      <dgm:spPr>
        <a:sp3d prstMaterial="dkEdge">
          <a:bevelT w="8200" h="38100"/>
        </a:sp3d>
      </dgm:spPr>
      <dgm:t>
        <a:bodyPr/>
        <a:lstStyle/>
        <a:p>
          <a:pPr rtl="0"/>
          <a:r>
            <a:rPr lang="zh-CN" altLang="en-US" sz="2400" b="1" baseline="0" smtClean="0">
              <a:latin typeface="宋体" panose="02010600030101010101" pitchFamily="2" charset="-122"/>
              <a:ea typeface="宋体" panose="02010600030101010101" pitchFamily="2" charset="-122"/>
            </a:rPr>
            <a:t>声波属于机械波</a:t>
          </a:r>
          <a:endParaRPr lang="zh-CN" altLang="en-US" sz="2400" b="1">
            <a:latin typeface="宋体" panose="02010600030101010101" pitchFamily="2" charset="-122"/>
            <a:ea typeface="宋体" panose="02010600030101010101" pitchFamily="2" charset="-122"/>
          </a:endParaRPr>
        </a:p>
      </dgm:t>
    </dgm:pt>
    <dgm:pt modelId="{0B99AF3D-091F-41E6-88D7-69B5E6AA65D3}" type="parTrans" cxnId="{15542F83-C35A-4CD6-86C9-56B27FADC38C}">
      <dgm:prSet/>
      <dgm:spPr/>
      <dgm:t>
        <a:bodyPr/>
        <a:lstStyle/>
        <a:p>
          <a:endParaRPr lang="zh-CN" altLang="en-US"/>
        </a:p>
      </dgm:t>
    </dgm:pt>
    <dgm:pt modelId="{ED6C412A-A047-4275-8C66-1096BAE1C11D}">
      <dgm:prSet custT="1"/>
      <dgm:spPr/>
      <dgm:t>
        <a:bodyPr/>
        <a:lstStyle/>
        <a:p>
          <a:pPr rtl="0"/>
          <a:r>
            <a:rPr lang="zh-CN" sz="2000" baseline="0" smtClean="0">
              <a:latin typeface="Times New Roman" panose="02020603050405020304" pitchFamily="18" charset="0"/>
              <a:ea typeface="宋体" panose="02010600030101010101" pitchFamily="2" charset="-122"/>
            </a:rPr>
            <a:t>次声（ </a:t>
          </a:r>
          <a:r>
            <a:rPr lang="en-US" sz="2000" baseline="0" smtClean="0">
              <a:latin typeface="Times New Roman" panose="02020603050405020304" pitchFamily="18" charset="0"/>
              <a:ea typeface="宋体" panose="02010600030101010101" pitchFamily="2" charset="-122"/>
            </a:rPr>
            <a:t>&lt;16Hz </a:t>
          </a:r>
          <a:r>
            <a:rPr lang="zh-CN" sz="2000" baseline="0" smtClean="0">
              <a:latin typeface="Times New Roman" panose="02020603050405020304" pitchFamily="18" charset="0"/>
              <a:ea typeface="宋体" panose="02010600030101010101" pitchFamily="2" charset="-122"/>
            </a:rPr>
            <a:t>）</a:t>
          </a:r>
          <a:endParaRPr lang="zh-CN" sz="2000" baseline="0">
            <a:latin typeface="Times New Roman" panose="02020603050405020304" pitchFamily="18" charset="0"/>
            <a:ea typeface="宋体" panose="02010600030101010101" pitchFamily="2" charset="-122"/>
          </a:endParaRPr>
        </a:p>
      </dgm:t>
    </dgm:pt>
    <dgm:pt modelId="{67A3FF31-740D-40E8-9A75-6E481402C744}" type="sibTrans" cxnId="{15542F83-C35A-4CD6-86C9-56B27FADC38C}">
      <dgm:prSet/>
      <dgm:spPr/>
      <dgm:t>
        <a:bodyPr/>
        <a:lstStyle/>
        <a:p>
          <a:endParaRPr lang="zh-CN" altLang="en-US"/>
        </a:p>
      </dgm:t>
    </dgm:pt>
    <dgm:pt modelId="{4BCC271B-1D7D-4424-B076-A833AAF71D03}" type="parTrans" cxnId="{6ECA0DE4-EB82-4CC9-8C9B-E83B751CE4C6}">
      <dgm:prSet/>
      <dgm:spPr/>
      <dgm:t>
        <a:bodyPr/>
        <a:lstStyle/>
        <a:p>
          <a:endParaRPr lang="zh-CN" altLang="en-US"/>
        </a:p>
      </dgm:t>
    </dgm:pt>
    <dgm:pt modelId="{036D1FBC-8D04-4F72-ADEF-474C0BEE1C1E}">
      <dgm:prSet custT="1"/>
      <dgm:spPr/>
      <dgm:t>
        <a:bodyPr/>
        <a:lstStyle/>
        <a:p>
          <a:pPr rtl="0"/>
          <a:r>
            <a:rPr lang="zh-CN" sz="2000" baseline="0" smtClean="0">
              <a:latin typeface="Times New Roman" panose="02020603050405020304" pitchFamily="18" charset="0"/>
              <a:ea typeface="宋体" panose="02010600030101010101" pitchFamily="2" charset="-122"/>
            </a:rPr>
            <a:t>声 音 </a:t>
          </a:r>
          <a:r>
            <a:rPr lang="en-US" sz="2000" baseline="0" smtClean="0">
              <a:latin typeface="Times New Roman" panose="02020603050405020304" pitchFamily="18" charset="0"/>
              <a:ea typeface="宋体" panose="02010600030101010101" pitchFamily="2" charset="-122"/>
            </a:rPr>
            <a:t>( 16Hz</a:t>
          </a:r>
          <a:r>
            <a:rPr lang="zh-CN" sz="2000" baseline="0" smtClean="0">
              <a:latin typeface="Times New Roman" panose="02020603050405020304" pitchFamily="18" charset="0"/>
              <a:ea typeface="宋体" panose="02010600030101010101" pitchFamily="2" charset="-122"/>
            </a:rPr>
            <a:t>～</a:t>
          </a:r>
          <a:r>
            <a:rPr lang="en-US" sz="2000" baseline="0" smtClean="0">
              <a:latin typeface="Times New Roman" panose="02020603050405020304" pitchFamily="18" charset="0"/>
              <a:ea typeface="宋体" panose="02010600030101010101" pitchFamily="2" charset="-122"/>
            </a:rPr>
            <a:t>20kHz)</a:t>
          </a:r>
          <a:endParaRPr lang="zh-CN" sz="2000" baseline="0">
            <a:latin typeface="Times New Roman" panose="02020603050405020304" pitchFamily="18" charset="0"/>
            <a:ea typeface="宋体" panose="02010600030101010101" pitchFamily="2" charset="-122"/>
          </a:endParaRPr>
        </a:p>
      </dgm:t>
    </dgm:pt>
    <dgm:pt modelId="{0A064A6E-676E-4B62-B1C9-F4895AF20516}" type="sibTrans" cxnId="{6ECA0DE4-EB82-4CC9-8C9B-E83B751CE4C6}">
      <dgm:prSet/>
      <dgm:spPr/>
      <dgm:t>
        <a:bodyPr/>
        <a:lstStyle/>
        <a:p>
          <a:endParaRPr lang="zh-CN" altLang="en-US"/>
        </a:p>
      </dgm:t>
    </dgm:pt>
    <dgm:pt modelId="{A88F8EE8-7839-4B09-B916-0656E0285800}" type="parTrans" cxnId="{1FF8D490-33E4-478C-9289-6C2AD7DEB7D3}">
      <dgm:prSet/>
      <dgm:spPr/>
      <dgm:t>
        <a:bodyPr/>
        <a:lstStyle/>
        <a:p>
          <a:endParaRPr lang="zh-CN" altLang="en-US"/>
        </a:p>
      </dgm:t>
    </dgm:pt>
    <dgm:pt modelId="{085072C8-EEA6-4B39-831B-89D943171222}">
      <dgm:prSet custT="1"/>
      <dgm:spPr/>
      <dgm:t>
        <a:bodyPr/>
        <a:lstStyle/>
        <a:p>
          <a:pPr rtl="0"/>
          <a:r>
            <a:rPr lang="zh-CN" sz="2000" baseline="0" smtClean="0">
              <a:latin typeface="Times New Roman" panose="02020603050405020304" pitchFamily="18" charset="0"/>
              <a:ea typeface="宋体" panose="02010600030101010101" pitchFamily="2" charset="-122"/>
            </a:rPr>
            <a:t>超声  </a:t>
          </a:r>
          <a:r>
            <a:rPr lang="en-US" sz="2000" baseline="0" smtClean="0">
              <a:latin typeface="Times New Roman" panose="02020603050405020304" pitchFamily="18" charset="0"/>
              <a:ea typeface="宋体" panose="02010600030101010101" pitchFamily="2" charset="-122"/>
            </a:rPr>
            <a:t>( &gt;20kHz )</a:t>
          </a:r>
          <a:endParaRPr lang="zh-CN" sz="2000" baseline="0">
            <a:latin typeface="Times New Roman" panose="02020603050405020304" pitchFamily="18" charset="0"/>
            <a:ea typeface="宋体" panose="02010600030101010101" pitchFamily="2" charset="-122"/>
          </a:endParaRPr>
        </a:p>
      </dgm:t>
    </dgm:pt>
    <dgm:pt modelId="{2EF4AC8B-478A-4DB4-B79E-D32F6AEDCE6B}" type="sibTrans" cxnId="{1FF8D490-33E4-478C-9289-6C2AD7DEB7D3}">
      <dgm:prSet/>
      <dgm:spPr/>
      <dgm:t>
        <a:bodyPr/>
        <a:lstStyle/>
        <a:p>
          <a:endParaRPr lang="zh-CN" altLang="en-US"/>
        </a:p>
      </dgm:t>
    </dgm:pt>
    <dgm:pt modelId="{50DA6FE2-EF21-4393-BC03-42FC10AECD14}" type="sibTrans" cxnId="{D5A0DFAD-B377-4FF1-8B1A-7F5DFFD9190A}">
      <dgm:prSet/>
      <dgm:spPr/>
      <dgm:t>
        <a:bodyPr/>
        <a:lstStyle/>
        <a:p>
          <a:endParaRPr lang="zh-CN" altLang="en-US"/>
        </a:p>
      </dgm:t>
    </dgm:pt>
    <dgm:pt modelId="{15D82F0E-9E84-4E61-A7DC-53FBAAD16041}" type="pres">
      <dgm:prSet presAssocID="{9855305B-AB8F-4FCD-BF54-92744B8B2961}" presName="linear">
        <dgm:presLayoutVars>
          <dgm:dir/>
          <dgm:animLvl val="lvl"/>
          <dgm:resizeHandles val="exact"/>
        </dgm:presLayoutVars>
      </dgm:prSet>
      <dgm:spPr/>
      <dgm:t>
        <a:bodyPr/>
        <a:lstStyle/>
        <a:p>
          <a:endParaRPr lang="zh-CN" altLang="en-US"/>
        </a:p>
      </dgm:t>
    </dgm:pt>
    <dgm:pt modelId="{F0D38677-9D0F-47AF-B730-0B151A7A02D6}" type="pres">
      <dgm:prSet presAssocID="{9800FD04-E9FE-48CE-A614-F3D771C50B05}" presName="parentLin"/>
      <dgm:spPr/>
      <dgm:t>
        <a:bodyPr/>
        <a:lstStyle/>
        <a:p/>
      </dgm:t>
    </dgm:pt>
    <dgm:pt modelId="{094A6C64-9C74-42BC-B77B-A0D1827015E8}" type="pres">
      <dgm:prSet presAssocID="{9800FD04-E9FE-48CE-A614-F3D771C50B05}" presName="parentLeftMargin" presStyleLbl="node1" presStyleCnt="2"/>
      <dgm:spPr/>
      <dgm:t>
        <a:bodyPr/>
        <a:lstStyle/>
        <a:p>
          <a:endParaRPr lang="zh-CN" altLang="en-US"/>
        </a:p>
      </dgm:t>
    </dgm:pt>
    <dgm:pt modelId="{F8B879E3-3D67-4186-8FFB-F6DE4DD8979B}" type="pres">
      <dgm:prSet presAssocID="{9800FD04-E9FE-48CE-A614-F3D771C50B05}" presName="parentText" presStyleLbl="node1" presStyleCnt="2">
        <dgm:presLayoutVars>
          <dgm:chMax val="0"/>
          <dgm:bulletEnabled val="1"/>
        </dgm:presLayoutVars>
      </dgm:prSet>
      <dgm:spPr/>
      <dgm:t>
        <a:bodyPr/>
        <a:lstStyle/>
        <a:p>
          <a:endParaRPr lang="zh-CN" altLang="en-US"/>
        </a:p>
      </dgm:t>
    </dgm:pt>
    <dgm:pt modelId="{53004F10-69CE-4718-AC58-69C59788A7C5}" type="pres">
      <dgm:prSet presAssocID="{9800FD04-E9FE-48CE-A614-F3D771C50B05}" presName="negativeSpace"/>
      <dgm:spPr/>
      <dgm:t>
        <a:bodyPr/>
        <a:lstStyle/>
        <a:p/>
      </dgm:t>
    </dgm:pt>
    <dgm:pt modelId="{B90C1FAF-BB87-463F-A7A4-F8B849EEA592}" type="pres">
      <dgm:prSet presAssocID="{9800FD04-E9FE-48CE-A614-F3D771C50B05}" presName="childText" presStyleLbl="conFgAcc1" presStyleCnt="2">
        <dgm:presLayoutVars>
          <dgm:bulletEnabled val="1"/>
        </dgm:presLayoutVars>
      </dgm:prSet>
      <dgm:spPr/>
      <dgm:t>
        <a:bodyPr/>
        <a:lstStyle/>
        <a:p>
          <a:endParaRPr lang="zh-CN" altLang="en-US"/>
        </a:p>
      </dgm:t>
    </dgm:pt>
    <dgm:pt modelId="{90AFD1E1-C310-45CE-A222-4269911C581F}" type="pres">
      <dgm:prSet presAssocID="{DA241F4B-529D-4A7A-BE31-22B2985044D4}" presName="spaceBetweenRectangles"/>
      <dgm:spPr/>
      <dgm:t>
        <a:bodyPr/>
        <a:lstStyle/>
        <a:p/>
      </dgm:t>
    </dgm:pt>
    <dgm:pt modelId="{3B5E2BE3-E092-4924-9243-5CFD7CA6DA6E}" type="pres">
      <dgm:prSet presAssocID="{0E4BC556-733C-4068-874A-64E9504C3E4A}" presName="parentLin"/>
      <dgm:spPr/>
      <dgm:t>
        <a:bodyPr/>
        <a:lstStyle/>
        <a:p/>
      </dgm:t>
    </dgm:pt>
    <dgm:pt modelId="{001E5FC9-E8EB-4D21-866B-4DA56EF92A62}" type="pres">
      <dgm:prSet presAssocID="{0E4BC556-733C-4068-874A-64E9504C3E4A}" presName="parentLeftMargin" presStyleLbl="node1" presStyleIdx="1" presStyleCnt="2"/>
      <dgm:spPr/>
      <dgm:t>
        <a:bodyPr/>
        <a:lstStyle/>
        <a:p>
          <a:endParaRPr lang="zh-CN" altLang="en-US"/>
        </a:p>
      </dgm:t>
    </dgm:pt>
    <dgm:pt modelId="{A94ABE38-1EB1-4F73-9022-B3EE05659BE3}" type="pres">
      <dgm:prSet presAssocID="{0E4BC556-733C-4068-874A-64E9504C3E4A}" presName="parentText" presStyleLbl="node1" presStyleIdx="1" presStyleCnt="2">
        <dgm:presLayoutVars>
          <dgm:chMax val="0"/>
          <dgm:bulletEnabled val="1"/>
        </dgm:presLayoutVars>
      </dgm:prSet>
      <dgm:spPr/>
      <dgm:t>
        <a:bodyPr/>
        <a:lstStyle/>
        <a:p>
          <a:endParaRPr lang="zh-CN" altLang="en-US"/>
        </a:p>
      </dgm:t>
    </dgm:pt>
    <dgm:pt modelId="{DADAD23C-7B78-44C4-A4B7-FB61CA1370BB}" type="pres">
      <dgm:prSet presAssocID="{0E4BC556-733C-4068-874A-64E9504C3E4A}" presName="negativeSpace"/>
      <dgm:spPr/>
      <dgm:t>
        <a:bodyPr/>
        <a:lstStyle/>
        <a:p/>
      </dgm:t>
    </dgm:pt>
    <dgm:pt modelId="{411320E7-53E9-46BC-A5A0-D86295A279F5}" type="pres">
      <dgm:prSet presAssocID="{0E4BC556-733C-4068-874A-64E9504C3E4A}" presName="childText" presStyleLbl="conFgAcc1" presStyleIdx="1" presStyleCnt="2">
        <dgm:presLayoutVars>
          <dgm:bulletEnabled val="1"/>
        </dgm:presLayoutVars>
      </dgm:prSet>
      <dgm:spPr/>
      <dgm:t>
        <a:bodyPr/>
        <a:lstStyle/>
        <a:p>
          <a:endParaRPr lang="zh-CN" altLang="en-US"/>
        </a:p>
      </dgm:t>
    </dgm:pt>
  </dgm:ptLst>
  <dgm:cxnLst>
    <dgm:cxn modelId="{2D37DCDA-C143-401E-9639-650293386856}" srcId="{9855305B-AB8F-4FCD-BF54-92744B8B2961}" destId="{9800FD04-E9FE-48CE-A614-F3D771C50B05}" srcOrd="0" destOrd="0" parTransId="{01202AC7-9A5D-468A-9374-ECC2AF6E4BB1}" sibTransId="{DA241F4B-529D-4A7A-BE31-22B2985044D4}"/>
    <dgm:cxn modelId="{86EA6EBD-15E6-475D-A474-92ED30C78952}" srcId="{9800FD04-E9FE-48CE-A614-F3D771C50B05}" destId="{23B18151-C690-47EA-8DE5-6A7A14BB39DE}" srcOrd="0" destOrd="0" parTransId="{960369A2-B221-4FD5-872F-CD512CF8DFF5}" sibTransId="{633DBFB4-5AF3-4D89-93CE-4A30DD8414CD}"/>
    <dgm:cxn modelId="{ACFAD010-4C6F-4B7A-9F41-CB524385D776}" srcId="{9800FD04-E9FE-48CE-A614-F3D771C50B05}" destId="{25C3C625-4516-4958-84A3-03AC2FF5BAB4}" srcOrd="1" destOrd="0" parTransId="{A548C84E-8125-438B-A2BB-5439B24F72E5}" sibTransId="{A1870F72-70CE-4E12-B104-F7EEEDD1CD10}"/>
    <dgm:cxn modelId="{D5A0DFAD-B377-4FF1-8B1A-7F5DFFD9190A}" srcId="{9855305B-AB8F-4FCD-BF54-92744B8B2961}" destId="{0E4BC556-733C-4068-874A-64E9504C3E4A}" srcOrd="1" destOrd="0" parTransId="{CDDA6EE9-EF6B-4C4F-947E-8CE4B4B81FC1}" sibTransId="{50DA6FE2-EF21-4393-BC03-42FC10AECD14}"/>
    <dgm:cxn modelId="{15542F83-C35A-4CD6-86C9-56B27FADC38C}" srcId="{0E4BC556-733C-4068-874A-64E9504C3E4A}" destId="{ED6C412A-A047-4275-8C66-1096BAE1C11D}" srcOrd="0" destOrd="0" parTransId="{0B99AF3D-091F-41E6-88D7-69B5E6AA65D3}" sibTransId="{67A3FF31-740D-40E8-9A75-6E481402C744}"/>
    <dgm:cxn modelId="{6ECA0DE4-EB82-4CC9-8C9B-E83B751CE4C6}" srcId="{0E4BC556-733C-4068-874A-64E9504C3E4A}" destId="{036D1FBC-8D04-4F72-ADEF-474C0BEE1C1E}" srcOrd="1" destOrd="0" parTransId="{4BCC271B-1D7D-4424-B076-A833AAF71D03}" sibTransId="{0A064A6E-676E-4B62-B1C9-F4895AF20516}"/>
    <dgm:cxn modelId="{1FF8D490-33E4-478C-9289-6C2AD7DEB7D3}" srcId="{0E4BC556-733C-4068-874A-64E9504C3E4A}" destId="{085072C8-EEA6-4B39-831B-89D943171222}" srcOrd="2" destOrd="0" parTransId="{A88F8EE8-7839-4B09-B916-0656E0285800}" sibTransId="{2EF4AC8B-478A-4DB4-B79E-D32F6AEDCE6B}"/>
    <dgm:cxn modelId="{D5EF08DD-9536-494F-ADF7-6DE92CE6BE93}" type="presOf" srcId="{9855305B-AB8F-4FCD-BF54-92744B8B2961}" destId="{15D82F0E-9E84-4E61-A7DC-53FBAAD16041}" srcOrd="0" destOrd="0" presId="urn:microsoft.com/office/officeart/2005/8/layout/list1"/>
    <dgm:cxn modelId="{72B214B1-8EFF-4575-AEF9-280759B325BB}" type="presParOf" srcId="{15D82F0E-9E84-4E61-A7DC-53FBAAD16041}" destId="{F0D38677-9D0F-47AF-B730-0B151A7A02D6}" srcOrd="0" destOrd="0" presId="urn:microsoft.com/office/officeart/2005/8/layout/list1"/>
    <dgm:cxn modelId="{5FA79D42-5752-463C-AABE-5374EB2120F8}" type="presParOf" srcId="{F0D38677-9D0F-47AF-B730-0B151A7A02D6}" destId="{094A6C64-9C74-42BC-B77B-A0D1827015E8}" srcOrd="0" destOrd="0" presId="urn:microsoft.com/office/officeart/2005/8/layout/list1"/>
    <dgm:cxn modelId="{53FA5595-05A9-4224-A54D-EB3427A14A65}" type="presOf" srcId="{9800FD04-E9FE-48CE-A614-F3D771C50B05}" destId="{094A6C64-9C74-42BC-B77B-A0D1827015E8}" srcOrd="0" destOrd="0" presId="urn:microsoft.com/office/officeart/2005/8/layout/list1"/>
    <dgm:cxn modelId="{793736BB-2C5D-4BC7-840E-99EB22CF7CB5}" type="presParOf" srcId="{F0D38677-9D0F-47AF-B730-0B151A7A02D6}" destId="{F8B879E3-3D67-4186-8FFB-F6DE4DD8979B}" srcOrd="1" destOrd="0" presId="urn:microsoft.com/office/officeart/2005/8/layout/list1"/>
    <dgm:cxn modelId="{8BA49BB8-0662-41A9-A408-A6499A24F069}" type="presOf" srcId="{9800FD04-E9FE-48CE-A614-F3D771C50B05}" destId="{F8B879E3-3D67-4186-8FFB-F6DE4DD8979B}" srcOrd="1" destOrd="0" presId="urn:microsoft.com/office/officeart/2005/8/layout/list1"/>
    <dgm:cxn modelId="{EA3581E5-B66D-4882-82BD-D9087EB88752}" type="presParOf" srcId="{15D82F0E-9E84-4E61-A7DC-53FBAAD16041}" destId="{53004F10-69CE-4718-AC58-69C59788A7C5}" srcOrd="1" destOrd="0" presId="urn:microsoft.com/office/officeart/2005/8/layout/list1"/>
    <dgm:cxn modelId="{B810C769-DEDD-4998-AE85-1BA5BB419CCF}" type="presParOf" srcId="{15D82F0E-9E84-4E61-A7DC-53FBAAD16041}" destId="{B90C1FAF-BB87-463F-A7A4-F8B849EEA592}" srcOrd="2" destOrd="0" presId="urn:microsoft.com/office/officeart/2005/8/layout/list1"/>
    <dgm:cxn modelId="{B6A1EEEB-41B8-4811-A828-D27D31C43C71}" type="presOf" srcId="{23B18151-C690-47EA-8DE5-6A7A14BB39DE}" destId="{B90C1FAF-BB87-463F-A7A4-F8B849EEA592}" srcOrd="0" destOrd="0" presId="urn:microsoft.com/office/officeart/2005/8/layout/list1"/>
    <dgm:cxn modelId="{5FB36830-7266-4C9E-83AB-495A3FD87BB5}" type="presOf" srcId="{25C3C625-4516-4958-84A3-03AC2FF5BAB4}" destId="{B90C1FAF-BB87-463F-A7A4-F8B849EEA592}" srcOrd="0" destOrd="1" presId="urn:microsoft.com/office/officeart/2005/8/layout/list1"/>
    <dgm:cxn modelId="{639CC2A1-C9F9-4B60-BCB4-B4D70D8DEF35}" type="presParOf" srcId="{15D82F0E-9E84-4E61-A7DC-53FBAAD16041}" destId="{90AFD1E1-C310-45CE-A222-4269911C581F}" srcOrd="3" destOrd="0" presId="urn:microsoft.com/office/officeart/2005/8/layout/list1"/>
    <dgm:cxn modelId="{C9E2E2AB-22A1-4A72-AD9B-955165A84C99}" type="presParOf" srcId="{15D82F0E-9E84-4E61-A7DC-53FBAAD16041}" destId="{3B5E2BE3-E092-4924-9243-5CFD7CA6DA6E}" srcOrd="4" destOrd="0" presId="urn:microsoft.com/office/officeart/2005/8/layout/list1"/>
    <dgm:cxn modelId="{C9855619-3735-43B1-90E9-7EFF835A3FFB}" type="presParOf" srcId="{3B5E2BE3-E092-4924-9243-5CFD7CA6DA6E}" destId="{001E5FC9-E8EB-4D21-866B-4DA56EF92A62}" srcOrd="0" destOrd="0" presId="urn:microsoft.com/office/officeart/2005/8/layout/list1"/>
    <dgm:cxn modelId="{546C7DEB-621E-4AE8-A6CA-DF644BA84773}" type="presOf" srcId="{0E4BC556-733C-4068-874A-64E9504C3E4A}" destId="{001E5FC9-E8EB-4D21-866B-4DA56EF92A62}" srcOrd="0" destOrd="0" presId="urn:microsoft.com/office/officeart/2005/8/layout/list1"/>
    <dgm:cxn modelId="{F4A9F182-E44D-446C-B298-E1F3FC48D7F7}" type="presParOf" srcId="{3B5E2BE3-E092-4924-9243-5CFD7CA6DA6E}" destId="{A94ABE38-1EB1-4F73-9022-B3EE05659BE3}" srcOrd="1" destOrd="0" presId="urn:microsoft.com/office/officeart/2005/8/layout/list1"/>
    <dgm:cxn modelId="{C81F6118-536E-4273-9339-6E012B3652BA}" type="presOf" srcId="{0E4BC556-733C-4068-874A-64E9504C3E4A}" destId="{A94ABE38-1EB1-4F73-9022-B3EE05659BE3}" srcOrd="1" destOrd="0" presId="urn:microsoft.com/office/officeart/2005/8/layout/list1"/>
    <dgm:cxn modelId="{8C201CF5-98D8-4A1D-A998-D47CB522A966}" type="presParOf" srcId="{15D82F0E-9E84-4E61-A7DC-53FBAAD16041}" destId="{DADAD23C-7B78-44C4-A4B7-FB61CA1370BB}" srcOrd="5" destOrd="0" presId="urn:microsoft.com/office/officeart/2005/8/layout/list1"/>
    <dgm:cxn modelId="{7C19C54A-25A7-4D32-B9BE-641B8901B47C}" type="presParOf" srcId="{15D82F0E-9E84-4E61-A7DC-53FBAAD16041}" destId="{411320E7-53E9-46BC-A5A0-D86295A279F5}" srcOrd="6" destOrd="0" presId="urn:microsoft.com/office/officeart/2005/8/layout/list1"/>
    <dgm:cxn modelId="{79C1E7C2-A0C8-4AA6-8D1D-246148A7BF6A}" type="presOf" srcId="{ED6C412A-A047-4275-8C66-1096BAE1C11D}" destId="{411320E7-53E9-46BC-A5A0-D86295A279F5}" srcOrd="0" destOrd="0" presId="urn:microsoft.com/office/officeart/2005/8/layout/list1"/>
    <dgm:cxn modelId="{ECBFAE4E-A3CE-4F08-8E59-13E0D3BA5179}" type="presOf" srcId="{036D1FBC-8D04-4F72-ADEF-474C0BEE1C1E}" destId="{411320E7-53E9-46BC-A5A0-D86295A279F5}" srcOrd="0" destOrd="1" presId="urn:microsoft.com/office/officeart/2005/8/layout/list1"/>
    <dgm:cxn modelId="{5C4A3A01-44A7-4C12-8058-F1604A9F32A6}" type="presOf" srcId="{085072C8-EEA6-4B39-831B-89D943171222}" destId="{411320E7-53E9-46BC-A5A0-D86295A279F5}" srcOrd="0" destOrd="2" presId="urn:microsoft.com/office/officeart/2005/8/layout/list1"/>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35179C77-C5B2-4F9D-9BEA-DBCD3C2B7793}" type="doc">
      <dgm:prSet loTypeId="urn:microsoft.com/office/officeart/2005/8/layout/target3" loCatId="relationship" qsTypeId="urn:microsoft.com/office/officeart/2005/8/quickstyle/simple3" qsCatId="simple" csTypeId="urn:microsoft.com/office/officeart/2005/8/colors/colorful4" csCatId="colorful"/>
      <dgm:spPr/>
      <dgm:t>
        <a:bodyPr/>
        <a:lstStyle/>
        <a:p>
          <a:endParaRPr lang="zh-CN" altLang="en-US"/>
        </a:p>
      </dgm:t>
    </dgm:pt>
    <dgm:pt modelId="{CB177E8B-A0AB-4978-B0CC-903E2008E812}" type="parTrans" cxnId="{5DC1239A-31C3-46F3-B5C2-843F9ADFC841}">
      <dgm:prSet/>
      <dgm:spPr/>
      <dgm:t>
        <a:bodyPr/>
        <a:lstStyle/>
        <a:p>
          <a:endParaRPr lang="zh-CN" altLang="en-US"/>
        </a:p>
      </dgm:t>
    </dgm:pt>
    <dgm:pt modelId="{FB7552A4-DC5C-4A14-ABAB-90E59DB47688}">
      <dgm:prSet custT="1"/>
      <dgm:spPr/>
      <dgm:t>
        <a:bodyPr/>
        <a:lstStyle/>
        <a:p>
          <a:pPr rtl="0"/>
          <a:r>
            <a:rPr lang="zh-CN" altLang="en-US" sz="2800" baseline="0" smtClean="0">
              <a:latin typeface="黑体" panose="02010609060101010101" pitchFamily="49" charset="-122"/>
              <a:ea typeface="黑体" panose="02010609060101010101" pitchFamily="49" charset="-122"/>
            </a:rPr>
            <a:t>生物物理学效应 </a:t>
          </a:r>
          <a:endParaRPr lang="zh-CN" altLang="en-US" sz="2800">
            <a:latin typeface="黑体" panose="02010609060101010101" pitchFamily="49" charset="-122"/>
            <a:ea typeface="黑体" panose="02010609060101010101" pitchFamily="49" charset="-122"/>
          </a:endParaRPr>
        </a:p>
      </dgm:t>
    </dgm:pt>
    <dgm:pt modelId="{267C0F27-0E11-41CC-A95E-7143E0E5A26B}" type="sibTrans" cxnId="{5DC1239A-31C3-46F3-B5C2-843F9ADFC841}">
      <dgm:prSet/>
      <dgm:spPr/>
      <dgm:t>
        <a:bodyPr/>
        <a:lstStyle/>
        <a:p>
          <a:endParaRPr lang="zh-CN" altLang="en-US"/>
        </a:p>
      </dgm:t>
    </dgm:pt>
    <dgm:pt modelId="{BA1DFD44-5C69-4725-8153-660598B29905}" type="parTrans" cxnId="{72FD97BC-AE2C-42E9-8FDE-4C8E712D41A8}">
      <dgm:prSet/>
      <dgm:spPr/>
      <dgm:t>
        <a:bodyPr/>
        <a:lstStyle/>
        <a:p>
          <a:endParaRPr lang="zh-CN" altLang="en-US"/>
        </a:p>
      </dgm:t>
    </dgm:pt>
    <dgm:pt modelId="{B2835DF1-96C1-4351-84AF-18665403768F}">
      <dgm:prSet custT="1"/>
      <dgm:spPr/>
      <dgm:t>
        <a:bodyPr/>
        <a:lstStyle/>
        <a:p>
          <a:pPr rtl="0"/>
          <a:r>
            <a:rPr lang="zh-CN" altLang="en-US" sz="2800" baseline="0" smtClean="0">
              <a:latin typeface="黑体" panose="02010609060101010101" pitchFamily="49" charset="-122"/>
              <a:ea typeface="黑体" panose="02010609060101010101" pitchFamily="49" charset="-122"/>
            </a:rPr>
            <a:t>作用机制</a:t>
          </a:r>
          <a:endParaRPr lang="zh-CN" altLang="en-US" sz="2800">
            <a:latin typeface="黑体" panose="02010609060101010101" pitchFamily="49" charset="-122"/>
            <a:ea typeface="黑体" panose="02010609060101010101" pitchFamily="49" charset="-122"/>
          </a:endParaRPr>
        </a:p>
      </dgm:t>
    </dgm:pt>
    <dgm:pt modelId="{519D8050-8C99-4E0C-A01A-B323737344D2}" type="sibTrans" cxnId="{72FD97BC-AE2C-42E9-8FDE-4C8E712D41A8}">
      <dgm:prSet/>
      <dgm:spPr/>
      <dgm:t>
        <a:bodyPr/>
        <a:lstStyle/>
        <a:p>
          <a:endParaRPr lang="zh-CN" altLang="en-US"/>
        </a:p>
      </dgm:t>
    </dgm:pt>
    <dgm:pt modelId="{1DD7901F-F781-4E65-A997-42A419866686}" type="parTrans" cxnId="{E24A9010-8BDD-4A45-A17E-E7F7DDF8928C}">
      <dgm:prSet/>
      <dgm:spPr/>
      <dgm:t>
        <a:bodyPr/>
        <a:lstStyle/>
        <a:p>
          <a:endParaRPr lang="zh-CN" altLang="en-US"/>
        </a:p>
      </dgm:t>
    </dgm:pt>
    <dgm:pt modelId="{8C36E5C3-3030-4DFE-8948-F88CCB253AC2}">
      <dgm:prSet custT="1"/>
      <dgm:spPr/>
      <dgm:t>
        <a:bodyPr/>
        <a:lstStyle/>
        <a:p>
          <a:pPr rtl="0"/>
          <a:r>
            <a:rPr lang="zh-CN" altLang="en-US" sz="2800" baseline="0" smtClean="0">
              <a:latin typeface="黑体" panose="02010609060101010101" pitchFamily="49" charset="-122"/>
              <a:ea typeface="黑体" panose="02010609060101010101" pitchFamily="49" charset="-122"/>
            </a:rPr>
            <a:t>对组织器官得影响</a:t>
          </a:r>
          <a:endParaRPr lang="zh-CN" altLang="en-US" sz="2800">
            <a:latin typeface="黑体" panose="02010609060101010101" pitchFamily="49" charset="-122"/>
            <a:ea typeface="黑体" panose="02010609060101010101" pitchFamily="49" charset="-122"/>
          </a:endParaRPr>
        </a:p>
      </dgm:t>
    </dgm:pt>
    <dgm:pt modelId="{51E0DBE1-13FF-4411-A199-F8226ED968A3}" type="sibTrans" cxnId="{E24A9010-8BDD-4A45-A17E-E7F7DDF8928C}">
      <dgm:prSet/>
      <dgm:spPr/>
      <dgm:t>
        <a:bodyPr/>
        <a:lstStyle/>
        <a:p>
          <a:endParaRPr lang="zh-CN" altLang="en-US"/>
        </a:p>
      </dgm:t>
    </dgm:pt>
    <dgm:pt modelId="{27C1C667-9A29-4B77-9D26-2397E24C0DD4}" type="pres">
      <dgm:prSet presAssocID="{35179C77-C5B2-4F9D-9BEA-DBCD3C2B7793}" presName="Name0">
        <dgm:presLayoutVars>
          <dgm:chMax val="7"/>
          <dgm:dir/>
          <dgm:animLvl val="lvl"/>
          <dgm:resizeHandles val="exact"/>
        </dgm:presLayoutVars>
      </dgm:prSet>
      <dgm:spPr/>
      <dgm:t>
        <a:bodyPr/>
        <a:lstStyle/>
        <a:p>
          <a:endParaRPr lang="zh-CN" altLang="en-US"/>
        </a:p>
      </dgm:t>
    </dgm:pt>
    <dgm:pt modelId="{0F182BBE-9071-4383-A73E-14A252211D2D}" type="pres">
      <dgm:prSet presAssocID="{FB7552A4-DC5C-4A14-ABAB-90E59DB47688}" presName="circle1" presStyleLbl="node1" presStyleCnt="3"/>
      <dgm:spPr>
        <a:sp3d prstMaterial="dkEdge">
          <a:bevelT w="8200" h="38100"/>
        </a:sp3d>
      </dgm:spPr>
      <dgm:t>
        <a:bodyPr/>
        <a:lstStyle/>
        <a:p/>
      </dgm:t>
    </dgm:pt>
    <dgm:pt modelId="{A24E3A7A-3E4E-46C3-9BFC-44ACAEA76CEE}" type="pres">
      <dgm:prSet presAssocID="{FB7552A4-DC5C-4A14-ABAB-90E59DB47688}" presName="space"/>
      <dgm:spPr/>
      <dgm:t>
        <a:bodyPr/>
        <a:lstStyle/>
        <a:p/>
      </dgm:t>
    </dgm:pt>
    <dgm:pt modelId="{8CCD3C36-058F-4DD1-A288-92BBBE2D965F}" type="pres">
      <dgm:prSet presAssocID="{FB7552A4-DC5C-4A14-ABAB-90E59DB47688}" presName="rect1" presStyleLbl="alignAcc1" presStyleCnt="3"/>
      <dgm:spPr/>
      <dgm:t>
        <a:bodyPr/>
        <a:lstStyle/>
        <a:p>
          <a:endParaRPr lang="zh-CN" altLang="en-US"/>
        </a:p>
      </dgm:t>
    </dgm:pt>
    <dgm:pt modelId="{3FB1CDD1-30EC-4FC3-AACB-4E3A88F5EE56}" type="pres">
      <dgm:prSet presAssocID="{B2835DF1-96C1-4351-84AF-18665403768F}" presName="vertSpace2" presStyleLbl="node1" presStyleIdx="1" presStyleCnt="3"/>
      <dgm:spPr/>
      <dgm:t>
        <a:bodyPr/>
        <a:lstStyle/>
        <a:p/>
      </dgm:t>
    </dgm:pt>
    <dgm:pt modelId="{A39660FB-3BA2-47B7-A724-2B67E190825B}" type="pres">
      <dgm:prSet presAssocID="{B2835DF1-96C1-4351-84AF-18665403768F}" presName="circle2" presStyleLbl="node1" presStyleIdx="1" presStyleCnt="3"/>
      <dgm:spPr>
        <a:sp3d prstMaterial="dkEdge">
          <a:bevelT w="8200" h="38100"/>
        </a:sp3d>
      </dgm:spPr>
      <dgm:t>
        <a:bodyPr/>
        <a:lstStyle/>
        <a:p/>
      </dgm:t>
    </dgm:pt>
    <dgm:pt modelId="{F51B3931-7B06-4B89-81A7-08CAB3D82CFA}" type="pres">
      <dgm:prSet presAssocID="{B2835DF1-96C1-4351-84AF-18665403768F}" presName="rect2" presStyleLbl="alignAcc1" presStyleIdx="1" presStyleCnt="3"/>
      <dgm:spPr/>
      <dgm:t>
        <a:bodyPr/>
        <a:lstStyle/>
        <a:p>
          <a:endParaRPr lang="zh-CN" altLang="en-US"/>
        </a:p>
      </dgm:t>
    </dgm:pt>
    <dgm:pt modelId="{DDE38D48-FF10-488E-9826-AC0E843A2ECA}" type="pres">
      <dgm:prSet presAssocID="{8C36E5C3-3030-4DFE-8948-F88CCB253AC2}" presName="vertSpace3" presStyleLbl="node1" presStyleIdx="2" presStyleCnt="3"/>
      <dgm:spPr/>
      <dgm:t>
        <a:bodyPr/>
        <a:lstStyle/>
        <a:p/>
      </dgm:t>
    </dgm:pt>
    <dgm:pt modelId="{68B5AE30-9D93-4B8B-AD0A-8529E8A655A5}" type="pres">
      <dgm:prSet presAssocID="{8C36E5C3-3030-4DFE-8948-F88CCB253AC2}" presName="circle3" presStyleLbl="node1" presStyleIdx="2" presStyleCnt="3"/>
      <dgm:spPr>
        <a:sp3d prstMaterial="dkEdge">
          <a:bevelT w="8200" h="38100"/>
        </a:sp3d>
      </dgm:spPr>
      <dgm:t>
        <a:bodyPr/>
        <a:lstStyle/>
        <a:p/>
      </dgm:t>
    </dgm:pt>
    <dgm:pt modelId="{DC64EEF5-D140-4865-8BC6-BEACA2B885A2}" type="pres">
      <dgm:prSet presAssocID="{8C36E5C3-3030-4DFE-8948-F88CCB253AC2}" presName="rect3" presStyleLbl="alignAcc1" presStyleIdx="2" presStyleCnt="3"/>
      <dgm:spPr/>
      <dgm:t>
        <a:bodyPr/>
        <a:lstStyle/>
        <a:p>
          <a:endParaRPr lang="zh-CN" altLang="en-US"/>
        </a:p>
      </dgm:t>
    </dgm:pt>
    <dgm:pt modelId="{D94FE2F8-D38D-476F-AB64-6D87E2288AF0}" type="pres">
      <dgm:prSet presAssocID="{FB7552A4-DC5C-4A14-ABAB-90E59DB47688}" presName="rect1ParTxNoCh" presStyleLbl="alignAcc1" presStyleCnt="3">
        <dgm:presLayoutVars>
          <dgm:chMax val="1"/>
          <dgm:bulletEnabled val="1"/>
        </dgm:presLayoutVars>
      </dgm:prSet>
      <dgm:spPr/>
      <dgm:t>
        <a:bodyPr/>
        <a:lstStyle/>
        <a:p>
          <a:endParaRPr lang="zh-CN" altLang="en-US"/>
        </a:p>
      </dgm:t>
    </dgm:pt>
    <dgm:pt modelId="{198A0D08-312A-4197-B0FB-8B0B007916F8}" type="pres">
      <dgm:prSet presAssocID="{B2835DF1-96C1-4351-84AF-18665403768F}" presName="rect2ParTxNoCh" presStyleLbl="alignAcc1" presStyleIdx="1" presStyleCnt="3">
        <dgm:presLayoutVars>
          <dgm:chMax val="1"/>
          <dgm:bulletEnabled val="1"/>
        </dgm:presLayoutVars>
      </dgm:prSet>
      <dgm:spPr/>
      <dgm:t>
        <a:bodyPr/>
        <a:lstStyle/>
        <a:p>
          <a:endParaRPr lang="zh-CN" altLang="en-US"/>
        </a:p>
      </dgm:t>
    </dgm:pt>
    <dgm:pt modelId="{E7F498B3-CC8A-4260-80CF-01828A878654}" type="pres">
      <dgm:prSet presAssocID="{8C36E5C3-3030-4DFE-8948-F88CCB253AC2}" presName="rect3ParTxNoCh" presStyleLbl="alignAcc1" presStyleIdx="2" presStyleCnt="3">
        <dgm:presLayoutVars>
          <dgm:chMax val="1"/>
          <dgm:bulletEnabled val="1"/>
        </dgm:presLayoutVars>
      </dgm:prSet>
      <dgm:spPr/>
      <dgm:t>
        <a:bodyPr/>
        <a:lstStyle/>
        <a:p>
          <a:endParaRPr lang="zh-CN" altLang="en-US"/>
        </a:p>
      </dgm:t>
    </dgm:pt>
  </dgm:ptLst>
  <dgm:cxnLst>
    <dgm:cxn modelId="{5DC1239A-31C3-46F3-B5C2-843F9ADFC841}" srcId="{35179C77-C5B2-4F9D-9BEA-DBCD3C2B7793}" destId="{FB7552A4-DC5C-4A14-ABAB-90E59DB47688}" srcOrd="0" destOrd="0" parTransId="{CB177E8B-A0AB-4978-B0CC-903E2008E812}" sibTransId="{267C0F27-0E11-41CC-A95E-7143E0E5A26B}"/>
    <dgm:cxn modelId="{72FD97BC-AE2C-42E9-8FDE-4C8E712D41A8}" srcId="{35179C77-C5B2-4F9D-9BEA-DBCD3C2B7793}" destId="{B2835DF1-96C1-4351-84AF-18665403768F}" srcOrd="1" destOrd="0" parTransId="{BA1DFD44-5C69-4725-8153-660598B29905}" sibTransId="{519D8050-8C99-4E0C-A01A-B323737344D2}"/>
    <dgm:cxn modelId="{E24A9010-8BDD-4A45-A17E-E7F7DDF8928C}" srcId="{35179C77-C5B2-4F9D-9BEA-DBCD3C2B7793}" destId="{8C36E5C3-3030-4DFE-8948-F88CCB253AC2}" srcOrd="2" destOrd="0" parTransId="{1DD7901F-F781-4E65-A997-42A419866686}" sibTransId="{51E0DBE1-13FF-4411-A199-F8226ED968A3}"/>
    <dgm:cxn modelId="{376A7AC3-B11C-4BE4-BD36-4458B60BE470}" type="presOf" srcId="{35179C77-C5B2-4F9D-9BEA-DBCD3C2B7793}" destId="{27C1C667-9A29-4B77-9D26-2397E24C0DD4}" srcOrd="0" destOrd="0" presId="urn:microsoft.com/office/officeart/2005/8/layout/target3"/>
    <dgm:cxn modelId="{86BDB5EE-0181-49BD-8A8F-FA2E4C22F2C7}" type="presParOf" srcId="{27C1C667-9A29-4B77-9D26-2397E24C0DD4}" destId="{0F182BBE-9071-4383-A73E-14A252211D2D}" srcOrd="0" destOrd="0" presId="urn:microsoft.com/office/officeart/2005/8/layout/target3"/>
    <dgm:cxn modelId="{39A84339-5BBD-47DD-93DF-3489746C05C1}" type="presParOf" srcId="{27C1C667-9A29-4B77-9D26-2397E24C0DD4}" destId="{A24E3A7A-3E4E-46C3-9BFC-44ACAEA76CEE}" srcOrd="1" destOrd="0" presId="urn:microsoft.com/office/officeart/2005/8/layout/target3"/>
    <dgm:cxn modelId="{DB308EC2-07E3-452C-90C0-8A282789FEF3}" type="presParOf" srcId="{27C1C667-9A29-4B77-9D26-2397E24C0DD4}" destId="{8CCD3C36-058F-4DD1-A288-92BBBE2D965F}" srcOrd="2" destOrd="0" presId="urn:microsoft.com/office/officeart/2005/8/layout/target3"/>
    <dgm:cxn modelId="{11E756F3-C3C2-4DD8-8859-ACFDA9CA41AD}" type="presOf" srcId="{FB7552A4-DC5C-4A14-ABAB-90E59DB47688}" destId="{8CCD3C36-058F-4DD1-A288-92BBBE2D965F}" srcOrd="0" destOrd="0" presId="urn:microsoft.com/office/officeart/2005/8/layout/target3"/>
    <dgm:cxn modelId="{162C3B20-BCE6-4AB0-89D8-2999A23A070A}" type="presParOf" srcId="{27C1C667-9A29-4B77-9D26-2397E24C0DD4}" destId="{3FB1CDD1-30EC-4FC3-AACB-4E3A88F5EE56}" srcOrd="3" destOrd="0" presId="urn:microsoft.com/office/officeart/2005/8/layout/target3"/>
    <dgm:cxn modelId="{07FB0A3A-D186-4E61-86EA-89DA61763891}" type="presParOf" srcId="{27C1C667-9A29-4B77-9D26-2397E24C0DD4}" destId="{A39660FB-3BA2-47B7-A724-2B67E190825B}" srcOrd="4" destOrd="0" presId="urn:microsoft.com/office/officeart/2005/8/layout/target3"/>
    <dgm:cxn modelId="{10A2F527-E133-42C2-A4A6-E3B60ED9E95B}" type="presParOf" srcId="{27C1C667-9A29-4B77-9D26-2397E24C0DD4}" destId="{F51B3931-7B06-4B89-81A7-08CAB3D82CFA}" srcOrd="5" destOrd="0" presId="urn:microsoft.com/office/officeart/2005/8/layout/target3"/>
    <dgm:cxn modelId="{5DE8562A-0AEC-4EDC-8F72-B16D82705484}" type="presOf" srcId="{B2835DF1-96C1-4351-84AF-18665403768F}" destId="{F51B3931-7B06-4B89-81A7-08CAB3D82CFA}" srcOrd="0" destOrd="0" presId="urn:microsoft.com/office/officeart/2005/8/layout/target3"/>
    <dgm:cxn modelId="{1FCC28B4-4071-4D9C-ABAE-1404F9E38971}" type="presParOf" srcId="{27C1C667-9A29-4B77-9D26-2397E24C0DD4}" destId="{DDE38D48-FF10-488E-9826-AC0E843A2ECA}" srcOrd="6" destOrd="0" presId="urn:microsoft.com/office/officeart/2005/8/layout/target3"/>
    <dgm:cxn modelId="{9AAAD8DA-10C5-4412-803E-13DFB58B155D}" type="presParOf" srcId="{27C1C667-9A29-4B77-9D26-2397E24C0DD4}" destId="{68B5AE30-9D93-4B8B-AD0A-8529E8A655A5}" srcOrd="7" destOrd="0" presId="urn:microsoft.com/office/officeart/2005/8/layout/target3"/>
    <dgm:cxn modelId="{970E747E-2219-4932-A6C0-140D710EF726}" type="presParOf" srcId="{27C1C667-9A29-4B77-9D26-2397E24C0DD4}" destId="{DC64EEF5-D140-4865-8BC6-BEACA2B885A2}" srcOrd="8" destOrd="0" presId="urn:microsoft.com/office/officeart/2005/8/layout/target3"/>
    <dgm:cxn modelId="{428A4F6A-5B4E-488D-A967-D231868C7AF1}" type="presOf" srcId="{8C36E5C3-3030-4DFE-8948-F88CCB253AC2}" destId="{DC64EEF5-D140-4865-8BC6-BEACA2B885A2}" srcOrd="0" destOrd="0" presId="urn:microsoft.com/office/officeart/2005/8/layout/target3"/>
    <dgm:cxn modelId="{DA6512F6-46C3-4F2C-B7E5-74A6EEAADD84}" type="presParOf" srcId="{27C1C667-9A29-4B77-9D26-2397E24C0DD4}" destId="{D94FE2F8-D38D-476F-AB64-6D87E2288AF0}" srcOrd="9" destOrd="0" presId="urn:microsoft.com/office/officeart/2005/8/layout/target3"/>
    <dgm:cxn modelId="{A8566014-0B9D-40AD-9D31-A394FFCB8305}" type="presOf" srcId="{FB7552A4-DC5C-4A14-ABAB-90E59DB47688}" destId="{D94FE2F8-D38D-476F-AB64-6D87E2288AF0}" srcOrd="1" destOrd="0" presId="urn:microsoft.com/office/officeart/2005/8/layout/target3"/>
    <dgm:cxn modelId="{7FB551C0-2C26-4AC9-BC35-968A504C3A87}" type="presParOf" srcId="{27C1C667-9A29-4B77-9D26-2397E24C0DD4}" destId="{198A0D08-312A-4197-B0FB-8B0B007916F8}" srcOrd="10" destOrd="0" presId="urn:microsoft.com/office/officeart/2005/8/layout/target3"/>
    <dgm:cxn modelId="{E7666913-071C-4959-ABB3-D653A0523698}" type="presOf" srcId="{B2835DF1-96C1-4351-84AF-18665403768F}" destId="{198A0D08-312A-4197-B0FB-8B0B007916F8}" srcOrd="1" destOrd="0" presId="urn:microsoft.com/office/officeart/2005/8/layout/target3"/>
    <dgm:cxn modelId="{0848AB01-ECAD-4C38-8EF4-EDC33B50F993}" type="presParOf" srcId="{27C1C667-9A29-4B77-9D26-2397E24C0DD4}" destId="{E7F498B3-CC8A-4260-80CF-01828A878654}" srcOrd="11" destOrd="0" presId="urn:microsoft.com/office/officeart/2005/8/layout/target3"/>
    <dgm:cxn modelId="{7612229D-CFC7-49CF-87CE-F6EA8DAD8A7F}" type="presOf" srcId="{8C36E5C3-3030-4DFE-8948-F88CCB253AC2}" destId="{E7F498B3-CC8A-4260-80CF-01828A878654}" srcOrd="1" destOrd="0" presId="urn:microsoft.com/office/officeart/2005/8/layout/target3"/>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4.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12CFD699-F3A6-4E0E-8FEA-2CF48D85C4AD}" type="doc">
      <dgm:prSet loTypeId="urn:microsoft.com/office/officeart/2005/8/layout/vList3" loCatId="list" qsTypeId="urn:microsoft.com/office/officeart/2005/8/quickstyle/simple3" qsCatId="simple" csTypeId="urn:microsoft.com/office/officeart/2005/8/colors/colorful4" csCatId="colorful"/>
      <dgm:spPr/>
      <dgm:t>
        <a:bodyPr/>
        <a:lstStyle/>
        <a:p>
          <a:endParaRPr lang="zh-CN" altLang="en-US"/>
        </a:p>
      </dgm:t>
    </dgm:pt>
    <dgm:pt modelId="{2C369858-7B23-4170-B3FB-87F184A97F68}" type="parTrans" cxnId="{3001A52F-1F85-4CD2-9E5F-B1D24F199196}">
      <dgm:prSet/>
      <dgm:spPr/>
      <dgm:t>
        <a:bodyPr/>
        <a:lstStyle/>
        <a:p>
          <a:endParaRPr lang="zh-CN" altLang="en-US"/>
        </a:p>
      </dgm:t>
    </dgm:pt>
    <dgm:pt modelId="{29D6F8C6-B599-4BE7-B390-4734A2AEED06}">
      <dgm:prSet custT="1"/>
      <dgm:spPr>
        <a:sp3d prstMaterial="dkEdge">
          <a:bevelT w="8200" h="38100"/>
        </a:sp3d>
      </dgm:spPr>
      <dgm:t>
        <a:bodyPr/>
        <a:lstStyle/>
        <a:p>
          <a:pPr rtl="0"/>
          <a:r>
            <a:rPr lang="zh-CN" altLang="en-US" sz="2800" baseline="0" smtClean="0">
              <a:latin typeface="黑体" panose="02010609060101010101" pitchFamily="49" charset="-122"/>
              <a:ea typeface="黑体" panose="02010609060101010101" pitchFamily="49" charset="-122"/>
            </a:rPr>
            <a:t>机械作用</a:t>
          </a:r>
          <a:endParaRPr lang="zh-CN" altLang="en-US" sz="2800">
            <a:latin typeface="黑体" panose="02010609060101010101" pitchFamily="49" charset="-122"/>
            <a:ea typeface="黑体" panose="02010609060101010101" pitchFamily="49" charset="-122"/>
          </a:endParaRPr>
        </a:p>
      </dgm:t>
    </dgm:pt>
    <dgm:pt modelId="{EFA2DBB2-7038-4BB1-A3B7-752D89286F01}" type="sibTrans" cxnId="{3001A52F-1F85-4CD2-9E5F-B1D24F199196}">
      <dgm:prSet/>
      <dgm:spPr/>
      <dgm:t>
        <a:bodyPr/>
        <a:lstStyle/>
        <a:p>
          <a:endParaRPr lang="zh-CN" altLang="en-US"/>
        </a:p>
      </dgm:t>
    </dgm:pt>
    <dgm:pt modelId="{CB96C817-CA0E-474F-BCAC-E154488BD7A7}" type="parTrans" cxnId="{2C13BDC7-D15F-4DD7-B678-A9DC35D5E664}">
      <dgm:prSet/>
      <dgm:spPr/>
      <dgm:t>
        <a:bodyPr/>
        <a:lstStyle/>
        <a:p>
          <a:endParaRPr lang="zh-CN" altLang="en-US"/>
        </a:p>
      </dgm:t>
    </dgm:pt>
    <dgm:pt modelId="{637D9B96-84E7-494A-9A7E-D48E56F529D3}">
      <dgm:prSet custT="1"/>
      <dgm:spPr>
        <a:sp3d prstMaterial="dkEdge">
          <a:bevelT w="8200" h="38100"/>
        </a:sp3d>
      </dgm:spPr>
      <dgm:t>
        <a:bodyPr/>
        <a:lstStyle/>
        <a:p>
          <a:pPr rtl="0"/>
          <a:r>
            <a:rPr lang="zh-CN" altLang="en-US" sz="2800" baseline="0" smtClean="0">
              <a:latin typeface="黑体" panose="02010609060101010101" pitchFamily="49" charset="-122"/>
              <a:ea typeface="黑体" panose="02010609060101010101" pitchFamily="49" charset="-122"/>
            </a:rPr>
            <a:t>温热作用 </a:t>
          </a:r>
          <a:endParaRPr lang="zh-CN" altLang="en-US" sz="2800">
            <a:latin typeface="黑体" panose="02010609060101010101" pitchFamily="49" charset="-122"/>
            <a:ea typeface="黑体" panose="02010609060101010101" pitchFamily="49" charset="-122"/>
          </a:endParaRPr>
        </a:p>
      </dgm:t>
    </dgm:pt>
    <dgm:pt modelId="{DE4C7065-4D19-4B39-BF22-5C620B748086}" type="sibTrans" cxnId="{2C13BDC7-D15F-4DD7-B678-A9DC35D5E664}">
      <dgm:prSet/>
      <dgm:spPr/>
      <dgm:t>
        <a:bodyPr/>
        <a:lstStyle/>
        <a:p>
          <a:endParaRPr lang="zh-CN" altLang="en-US"/>
        </a:p>
      </dgm:t>
    </dgm:pt>
    <dgm:pt modelId="{3553CB2F-EE15-4662-9027-F2225C3D7BE0}" type="parTrans" cxnId="{03D0146B-C3D3-49FB-B7F7-BDCF54313A3F}">
      <dgm:prSet/>
      <dgm:spPr/>
      <dgm:t>
        <a:bodyPr/>
        <a:lstStyle/>
        <a:p>
          <a:endParaRPr lang="zh-CN" altLang="en-US"/>
        </a:p>
      </dgm:t>
    </dgm:pt>
    <dgm:pt modelId="{E0AB0AED-D1E9-40A6-885C-6E7AD8ECDF11}">
      <dgm:prSet custT="1"/>
      <dgm:spPr>
        <a:sp3d prstMaterial="dkEdge">
          <a:bevelT w="8200" h="38100"/>
        </a:sp3d>
      </dgm:spPr>
      <dgm:t>
        <a:bodyPr/>
        <a:lstStyle/>
        <a:p>
          <a:pPr rtl="0"/>
          <a:r>
            <a:rPr lang="zh-CN" altLang="en-US" sz="2800" baseline="0" smtClean="0">
              <a:latin typeface="黑体" panose="02010609060101010101" pitchFamily="49" charset="-122"/>
              <a:ea typeface="黑体" panose="02010609060101010101" pitchFamily="49" charset="-122"/>
            </a:rPr>
            <a:t>理化作用</a:t>
          </a:r>
          <a:endParaRPr lang="zh-CN" altLang="en-US" sz="2800">
            <a:latin typeface="黑体" panose="02010609060101010101" pitchFamily="49" charset="-122"/>
            <a:ea typeface="黑体" panose="02010609060101010101" pitchFamily="49" charset="-122"/>
          </a:endParaRPr>
        </a:p>
      </dgm:t>
    </dgm:pt>
    <dgm:pt modelId="{7A6DE420-32BC-4EB5-B909-AFF4C73D34D4}" type="sibTrans" cxnId="{03D0146B-C3D3-49FB-B7F7-BDCF54313A3F}">
      <dgm:prSet/>
      <dgm:spPr/>
      <dgm:t>
        <a:bodyPr/>
        <a:lstStyle/>
        <a:p>
          <a:endParaRPr lang="zh-CN" altLang="en-US"/>
        </a:p>
      </dgm:t>
    </dgm:pt>
    <dgm:pt modelId="{187D0690-E5C5-4A4B-AF16-73E8F16BDE4B}" type="pres">
      <dgm:prSet presAssocID="{12CFD699-F3A6-4E0E-8FEA-2CF48D85C4AD}" presName="linearFlow">
        <dgm:presLayoutVars>
          <dgm:dir/>
          <dgm:resizeHandles val="exact"/>
        </dgm:presLayoutVars>
      </dgm:prSet>
      <dgm:spPr/>
      <dgm:t>
        <a:bodyPr/>
        <a:lstStyle/>
        <a:p>
          <a:endParaRPr lang="zh-CN" altLang="en-US"/>
        </a:p>
      </dgm:t>
    </dgm:pt>
    <dgm:pt modelId="{F36A60DB-6C9E-4990-8186-1B2DA4966C6F}" type="pres">
      <dgm:prSet presAssocID="{29D6F8C6-B599-4BE7-B390-4734A2AEED06}" presName="composite"/>
      <dgm:spPr/>
      <dgm:t>
        <a:bodyPr/>
        <a:lstStyle/>
        <a:p/>
      </dgm:t>
    </dgm:pt>
    <dgm:pt modelId="{88F9F8E2-4496-4CE4-94F9-39EB8D729E4C}" type="pres">
      <dgm:prSet presAssocID="{29D6F8C6-B599-4BE7-B390-4734A2AEED06}" presName="imgShp" presStyleLbl="fgImgPlace1" presStyleCnt="3"/>
      <dgm:spPr/>
      <dgm:t>
        <a:bodyPr/>
        <a:lstStyle/>
        <a:p/>
      </dgm:t>
    </dgm:pt>
    <dgm:pt modelId="{105E653B-CDA8-4143-B3C7-450DA5CFD048}" type="pres">
      <dgm:prSet presAssocID="{29D6F8C6-B599-4BE7-B390-4734A2AEED06}" presName="txShp" presStyleLbl="node1" presStyleCnt="3">
        <dgm:presLayoutVars>
          <dgm:bulletEnabled val="1"/>
        </dgm:presLayoutVars>
      </dgm:prSet>
      <dgm:spPr/>
      <dgm:t>
        <a:bodyPr/>
        <a:lstStyle/>
        <a:p>
          <a:endParaRPr lang="zh-CN" altLang="en-US"/>
        </a:p>
      </dgm:t>
    </dgm:pt>
    <dgm:pt modelId="{0792CC53-ECBC-4596-9352-6DC911CA00B8}" type="pres">
      <dgm:prSet presAssocID="{EFA2DBB2-7038-4BB1-A3B7-752D89286F01}" presName="spacing"/>
      <dgm:spPr/>
      <dgm:t>
        <a:bodyPr/>
        <a:lstStyle/>
        <a:p/>
      </dgm:t>
    </dgm:pt>
    <dgm:pt modelId="{41F5B1EC-8093-4F78-BA28-B21B688E7C2D}" type="pres">
      <dgm:prSet presAssocID="{637D9B96-84E7-494A-9A7E-D48E56F529D3}" presName="composite"/>
      <dgm:spPr/>
      <dgm:t>
        <a:bodyPr/>
        <a:lstStyle/>
        <a:p/>
      </dgm:t>
    </dgm:pt>
    <dgm:pt modelId="{0DAD8D44-656D-4AFB-AC63-2F5397FC2009}" type="pres">
      <dgm:prSet presAssocID="{637D9B96-84E7-494A-9A7E-D48E56F529D3}" presName="imgShp" presStyleLbl="fgImgPlace1" presStyleIdx="1" presStyleCnt="3"/>
      <dgm:spPr/>
      <dgm:t>
        <a:bodyPr/>
        <a:lstStyle/>
        <a:p/>
      </dgm:t>
    </dgm:pt>
    <dgm:pt modelId="{8F9497CF-EB67-4010-A6ED-A16CDABCEB56}" type="pres">
      <dgm:prSet presAssocID="{637D9B96-84E7-494A-9A7E-D48E56F529D3}" presName="txShp" presStyleLbl="node1" presStyleIdx="1" presStyleCnt="3">
        <dgm:presLayoutVars>
          <dgm:bulletEnabled val="1"/>
        </dgm:presLayoutVars>
      </dgm:prSet>
      <dgm:spPr/>
      <dgm:t>
        <a:bodyPr/>
        <a:lstStyle/>
        <a:p>
          <a:endParaRPr lang="zh-CN" altLang="en-US"/>
        </a:p>
      </dgm:t>
    </dgm:pt>
    <dgm:pt modelId="{E5F2650B-C11C-4279-B3C0-FF16F0CDBC25}" type="pres">
      <dgm:prSet presAssocID="{DE4C7065-4D19-4B39-BF22-5C620B748086}" presName="spacing"/>
      <dgm:spPr/>
      <dgm:t>
        <a:bodyPr/>
        <a:lstStyle/>
        <a:p/>
      </dgm:t>
    </dgm:pt>
    <dgm:pt modelId="{0F43F48F-C61F-4C67-8477-24965E45D658}" type="pres">
      <dgm:prSet presAssocID="{E0AB0AED-D1E9-40A6-885C-6E7AD8ECDF11}" presName="composite"/>
      <dgm:spPr/>
      <dgm:t>
        <a:bodyPr/>
        <a:lstStyle/>
        <a:p/>
      </dgm:t>
    </dgm:pt>
    <dgm:pt modelId="{19CAA489-E22E-4033-AC08-DA341880A665}" type="pres">
      <dgm:prSet presAssocID="{E0AB0AED-D1E9-40A6-885C-6E7AD8ECDF11}" presName="imgShp" presStyleLbl="fgImgPlace1" presStyleIdx="2" presStyleCnt="3"/>
      <dgm:spPr/>
      <dgm:t>
        <a:bodyPr/>
        <a:lstStyle/>
        <a:p/>
      </dgm:t>
    </dgm:pt>
    <dgm:pt modelId="{991AC010-E8E2-4B8B-B7A2-DE1819CFEF51}" type="pres">
      <dgm:prSet presAssocID="{E0AB0AED-D1E9-40A6-885C-6E7AD8ECDF11}" presName="txShp" presStyleLbl="node1" presStyleIdx="2" presStyleCnt="3">
        <dgm:presLayoutVars>
          <dgm:bulletEnabled val="1"/>
        </dgm:presLayoutVars>
      </dgm:prSet>
      <dgm:spPr/>
      <dgm:t>
        <a:bodyPr/>
        <a:lstStyle/>
        <a:p>
          <a:endParaRPr lang="zh-CN" altLang="en-US"/>
        </a:p>
      </dgm:t>
    </dgm:pt>
  </dgm:ptLst>
  <dgm:cxnLst>
    <dgm:cxn modelId="{3001A52F-1F85-4CD2-9E5F-B1D24F199196}" srcId="{12CFD699-F3A6-4E0E-8FEA-2CF48D85C4AD}" destId="{29D6F8C6-B599-4BE7-B390-4734A2AEED06}" srcOrd="0" destOrd="0" parTransId="{2C369858-7B23-4170-B3FB-87F184A97F68}" sibTransId="{EFA2DBB2-7038-4BB1-A3B7-752D89286F01}"/>
    <dgm:cxn modelId="{2C13BDC7-D15F-4DD7-B678-A9DC35D5E664}" srcId="{12CFD699-F3A6-4E0E-8FEA-2CF48D85C4AD}" destId="{637D9B96-84E7-494A-9A7E-D48E56F529D3}" srcOrd="1" destOrd="0" parTransId="{CB96C817-CA0E-474F-BCAC-E154488BD7A7}" sibTransId="{DE4C7065-4D19-4B39-BF22-5C620B748086}"/>
    <dgm:cxn modelId="{03D0146B-C3D3-49FB-B7F7-BDCF54313A3F}" srcId="{12CFD699-F3A6-4E0E-8FEA-2CF48D85C4AD}" destId="{E0AB0AED-D1E9-40A6-885C-6E7AD8ECDF11}" srcOrd="2" destOrd="0" parTransId="{3553CB2F-EE15-4662-9027-F2225C3D7BE0}" sibTransId="{7A6DE420-32BC-4EB5-B909-AFF4C73D34D4}"/>
    <dgm:cxn modelId="{22C93720-C294-4896-B479-9E7D001E4530}" type="presOf" srcId="{12CFD699-F3A6-4E0E-8FEA-2CF48D85C4AD}" destId="{187D0690-E5C5-4A4B-AF16-73E8F16BDE4B}" srcOrd="0" destOrd="0" presId="urn:microsoft.com/office/officeart/2005/8/layout/vList3"/>
    <dgm:cxn modelId="{8989FAA4-9E78-45DD-B5F5-BACA12BB2A40}" type="presParOf" srcId="{187D0690-E5C5-4A4B-AF16-73E8F16BDE4B}" destId="{F36A60DB-6C9E-4990-8186-1B2DA4966C6F}" srcOrd="0" destOrd="0" presId="urn:microsoft.com/office/officeart/2005/8/layout/vList3"/>
    <dgm:cxn modelId="{4D09C031-7079-4255-BD15-97614097367B}" type="presParOf" srcId="{F36A60DB-6C9E-4990-8186-1B2DA4966C6F}" destId="{88F9F8E2-4496-4CE4-94F9-39EB8D729E4C}" srcOrd="0" destOrd="0" presId="urn:microsoft.com/office/officeart/2005/8/layout/vList3"/>
    <dgm:cxn modelId="{2D72F943-256F-43AD-82FB-72BDFAE3F567}" type="presParOf" srcId="{F36A60DB-6C9E-4990-8186-1B2DA4966C6F}" destId="{105E653B-CDA8-4143-B3C7-450DA5CFD048}" srcOrd="1" destOrd="0" presId="urn:microsoft.com/office/officeart/2005/8/layout/vList3"/>
    <dgm:cxn modelId="{52469658-7070-4215-84BB-8536BCAF2FDF}" type="presOf" srcId="{29D6F8C6-B599-4BE7-B390-4734A2AEED06}" destId="{105E653B-CDA8-4143-B3C7-450DA5CFD048}" srcOrd="0" destOrd="0" presId="urn:microsoft.com/office/officeart/2005/8/layout/vList3"/>
    <dgm:cxn modelId="{92E3671F-98F2-49F8-A769-5B6CCEA04015}" type="presParOf" srcId="{187D0690-E5C5-4A4B-AF16-73E8F16BDE4B}" destId="{0792CC53-ECBC-4596-9352-6DC911CA00B8}" srcOrd="1" destOrd="0" presId="urn:microsoft.com/office/officeart/2005/8/layout/vList3"/>
    <dgm:cxn modelId="{709038CD-A315-472F-9719-53F539713CD6}" type="presParOf" srcId="{187D0690-E5C5-4A4B-AF16-73E8F16BDE4B}" destId="{41F5B1EC-8093-4F78-BA28-B21B688E7C2D}" srcOrd="2" destOrd="0" presId="urn:microsoft.com/office/officeart/2005/8/layout/vList3"/>
    <dgm:cxn modelId="{BE219F58-CA2E-4BDC-8756-2C00589D9EBA}" type="presParOf" srcId="{41F5B1EC-8093-4F78-BA28-B21B688E7C2D}" destId="{0DAD8D44-656D-4AFB-AC63-2F5397FC2009}" srcOrd="0" destOrd="0" presId="urn:microsoft.com/office/officeart/2005/8/layout/vList3"/>
    <dgm:cxn modelId="{03DB954C-5EAC-4B3B-94D8-D5A3B8713E3E}" type="presParOf" srcId="{41F5B1EC-8093-4F78-BA28-B21B688E7C2D}" destId="{8F9497CF-EB67-4010-A6ED-A16CDABCEB56}" srcOrd="1" destOrd="0" presId="urn:microsoft.com/office/officeart/2005/8/layout/vList3"/>
    <dgm:cxn modelId="{DEEC509A-FEC2-4437-ACE7-CD4A6874E80C}" type="presOf" srcId="{637D9B96-84E7-494A-9A7E-D48E56F529D3}" destId="{8F9497CF-EB67-4010-A6ED-A16CDABCEB56}" srcOrd="0" destOrd="0" presId="urn:microsoft.com/office/officeart/2005/8/layout/vList3"/>
    <dgm:cxn modelId="{7BB300BF-DC9E-4E28-B520-DA482B7E3720}" type="presParOf" srcId="{187D0690-E5C5-4A4B-AF16-73E8F16BDE4B}" destId="{E5F2650B-C11C-4279-B3C0-FF16F0CDBC25}" srcOrd="3" destOrd="0" presId="urn:microsoft.com/office/officeart/2005/8/layout/vList3"/>
    <dgm:cxn modelId="{DEF75861-9F66-4F83-9D73-CCC952169F29}" type="presParOf" srcId="{187D0690-E5C5-4A4B-AF16-73E8F16BDE4B}" destId="{0F43F48F-C61F-4C67-8477-24965E45D658}" srcOrd="4" destOrd="0" presId="urn:microsoft.com/office/officeart/2005/8/layout/vList3"/>
    <dgm:cxn modelId="{9F23D531-D9EC-48B9-A0F7-DB91AD1B5DC6}" type="presParOf" srcId="{0F43F48F-C61F-4C67-8477-24965E45D658}" destId="{19CAA489-E22E-4033-AC08-DA341880A665}" srcOrd="0" destOrd="0" presId="urn:microsoft.com/office/officeart/2005/8/layout/vList3"/>
    <dgm:cxn modelId="{2DFCC7E7-4568-4EEC-8CE3-3C5BD2854D38}" type="presParOf" srcId="{0F43F48F-C61F-4C67-8477-24965E45D658}" destId="{991AC010-E8E2-4B8B-B7A2-DE1819CFEF51}" srcOrd="1" destOrd="0" presId="urn:microsoft.com/office/officeart/2005/8/layout/vList3"/>
    <dgm:cxn modelId="{74FF554E-C13B-4CF8-A667-C3AC2E6CF993}" type="presOf" srcId="{E0AB0AED-D1E9-40A6-885C-6E7AD8ECDF11}" destId="{991AC010-E8E2-4B8B-B7A2-DE1819CFEF51}" srcOrd="0" destOrd="0" presId="urn:microsoft.com/office/officeart/2005/8/layout/vList3"/>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5.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D22887A4-890C-4F75-AB22-E3FEF01B3134}" type="doc">
      <dgm:prSet loTypeId="urn:microsoft.com/office/officeart/2005/8/layout/process1" loCatId="process" qsTypeId="urn:microsoft.com/office/officeart/2005/8/quickstyle/simple3" qsCatId="simple" csTypeId="urn:microsoft.com/office/officeart/2005/8/colors/colorful4" csCatId="colorful" phldr="1"/>
      <dgm:spPr/>
      <dgm:t>
        <a:bodyPr/>
        <a:lstStyle/>
        <a:p>
          <a:endParaRPr lang="zh-CN" altLang="en-US"/>
        </a:p>
      </dgm:t>
    </dgm:pt>
    <dgm:pt modelId="{9923D7C5-B09E-4EAA-949A-3F7BA333FD8F}" type="parTrans" cxnId="{DA47B602-75B3-4A8F-A107-038F0E6335E6}">
      <dgm:prSet/>
      <dgm:spPr/>
      <dgm:t>
        <a:bodyPr/>
        <a:lstStyle/>
        <a:p>
          <a:endParaRPr lang="zh-CN" altLang="en-US"/>
        </a:p>
      </dgm:t>
    </dgm:pt>
    <dgm:pt modelId="{82BCBF25-F1F5-477F-AFB8-AE052566AD8A}">
      <dgm:prSet custT="1"/>
      <dgm:spPr>
        <a:sp3d prstMaterial="dkEdge">
          <a:bevelT w="8200" h="38100"/>
        </a:sp3d>
      </dgm:spPr>
      <dgm:t>
        <a:bodyPr/>
        <a:lstStyle/>
        <a:p>
          <a:pPr rtl="0">
            <a:lnSpc>
              <a:spcPct val="120000"/>
            </a:lnSpc>
          </a:pPr>
          <a:r>
            <a:rPr lang="zh-CN" altLang="en-US" sz="2000" b="1" baseline="0" smtClean="0">
              <a:latin typeface="宋体" panose="02010600030101010101" pitchFamily="2" charset="-122"/>
              <a:ea typeface="宋体" panose="02010600030101010101" pitchFamily="2" charset="-122"/>
            </a:rPr>
            <a:t>压力差、速度差</a:t>
          </a:r>
          <a:endParaRPr lang="zh-CN" altLang="en-US" sz="2000" b="1">
            <a:latin typeface="宋体" panose="02010600030101010101" pitchFamily="2" charset="-122"/>
            <a:ea typeface="宋体" panose="02010600030101010101" pitchFamily="2" charset="-122"/>
          </a:endParaRPr>
        </a:p>
      </dgm:t>
    </dgm:pt>
    <dgm:pt modelId="{7543941F-0800-43B3-A07B-597BDCC640EB}" type="sibTrans" cxnId="{DA47B602-75B3-4A8F-A107-038F0E6335E6}">
      <dgm:prSet/>
      <dgm:spPr/>
      <dgm:t>
        <a:bodyPr/>
        <a:lstStyle/>
        <a:p>
          <a:endParaRPr lang="zh-CN" altLang="en-US"/>
        </a:p>
      </dgm:t>
    </dgm:pt>
    <dgm:pt modelId="{D3797B2F-2730-4234-AE32-CAE37C4B132D}" type="parTrans" cxnId="{09A6B837-5CBD-4829-986A-E04F0E609987}">
      <dgm:prSet/>
      <dgm:spPr/>
      <dgm:t>
        <a:bodyPr/>
        <a:lstStyle/>
        <a:p>
          <a:endParaRPr lang="zh-CN" altLang="en-US"/>
        </a:p>
      </dgm:t>
    </dgm:pt>
    <dgm:pt modelId="{805C59DE-5D8B-4446-BF08-5D737DDF9431}">
      <dgm:prSet custT="1"/>
      <dgm:spPr>
        <a:sp3d prstMaterial="dkEdge">
          <a:bevelT w="8200" h="38100"/>
        </a:sp3d>
      </dgm:spPr>
      <dgm:t>
        <a:bodyPr/>
        <a:lstStyle/>
        <a:p>
          <a:pPr rtl="0">
            <a:lnSpc>
              <a:spcPct val="120000"/>
            </a:lnSpc>
          </a:pPr>
          <a:r>
            <a:rPr lang="zh-CN" altLang="en-US" sz="2000" b="1" baseline="0" smtClean="0">
              <a:latin typeface="宋体" panose="02010600030101010101" pitchFamily="2" charset="-122"/>
              <a:ea typeface="宋体" panose="02010600030101010101" pitchFamily="2" charset="-122"/>
            </a:rPr>
            <a:t>机械作用</a:t>
          </a:r>
          <a:endParaRPr lang="zh-CN" altLang="en-US" sz="2000" b="1">
            <a:latin typeface="宋体" panose="02010600030101010101" pitchFamily="2" charset="-122"/>
            <a:ea typeface="宋体" panose="02010600030101010101" pitchFamily="2" charset="-122"/>
          </a:endParaRPr>
        </a:p>
      </dgm:t>
    </dgm:pt>
    <dgm:pt modelId="{BD133E11-4ED8-4299-85BE-BB77701E3808}" type="sibTrans" cxnId="{09A6B837-5CBD-4829-986A-E04F0E609987}">
      <dgm:prSet/>
      <dgm:spPr/>
      <dgm:t>
        <a:bodyPr/>
        <a:lstStyle/>
        <a:p>
          <a:endParaRPr lang="zh-CN" altLang="en-US"/>
        </a:p>
      </dgm:t>
    </dgm:pt>
    <dgm:pt modelId="{849C747C-F986-42AC-91F5-7BE34C39DFCF}" type="parTrans" cxnId="{05D0C518-A049-450F-A325-DBD09DE2774E}">
      <dgm:prSet/>
      <dgm:spPr/>
      <dgm:t>
        <a:bodyPr/>
        <a:lstStyle/>
        <a:p>
          <a:endParaRPr lang="zh-CN" altLang="en-US"/>
        </a:p>
      </dgm:t>
    </dgm:pt>
    <dgm:pt modelId="{6918E6AC-B649-440F-A0BA-6958721F8D22}">
      <dgm:prSet custT="1"/>
      <dgm:spPr>
        <a:sp3d prstMaterial="dkEdge">
          <a:bevelT w="8200" h="38100"/>
        </a:sp3d>
      </dgm:spPr>
      <dgm:t>
        <a:bodyPr/>
        <a:lstStyle/>
        <a:p>
          <a:pPr rtl="0">
            <a:lnSpc>
              <a:spcPct val="120000"/>
            </a:lnSpc>
          </a:pPr>
          <a:r>
            <a:rPr lang="zh-CN" altLang="en-US" sz="2000" b="1" baseline="0" smtClean="0">
              <a:latin typeface="宋体" panose="02010600030101010101" pitchFamily="2" charset="-122"/>
              <a:ea typeface="宋体" panose="02010600030101010101" pitchFamily="2" charset="-122"/>
            </a:rPr>
            <a:t>改善组织营养 、镇痛、软化瘢痕、杀菌</a:t>
          </a:r>
          <a:endParaRPr lang="zh-CN" altLang="en-US" sz="2000" b="1">
            <a:latin typeface="宋体" panose="02010600030101010101" pitchFamily="2" charset="-122"/>
            <a:ea typeface="宋体" panose="02010600030101010101" pitchFamily="2" charset="-122"/>
          </a:endParaRPr>
        </a:p>
      </dgm:t>
    </dgm:pt>
    <dgm:pt modelId="{C9424F53-B4E4-4F5E-8B5A-5B3DD31042F2}" type="sibTrans" cxnId="{05D0C518-A049-450F-A325-DBD09DE2774E}">
      <dgm:prSet/>
      <dgm:spPr/>
      <dgm:t>
        <a:bodyPr/>
        <a:lstStyle/>
        <a:p>
          <a:endParaRPr lang="zh-CN" altLang="en-US"/>
        </a:p>
      </dgm:t>
    </dgm:pt>
    <dgm:pt modelId="{0A1D4EDD-A53E-4A61-90B4-F0B1C5527E26}" type="pres">
      <dgm:prSet presAssocID="{D22887A4-890C-4F75-AB22-E3FEF01B3134}" presName="Name0">
        <dgm:presLayoutVars>
          <dgm:dir/>
          <dgm:resizeHandles val="exact"/>
        </dgm:presLayoutVars>
      </dgm:prSet>
      <dgm:spPr/>
      <dgm:t>
        <a:bodyPr/>
        <a:lstStyle/>
        <a:p>
          <a:endParaRPr lang="zh-CN" altLang="en-US"/>
        </a:p>
      </dgm:t>
    </dgm:pt>
    <dgm:pt modelId="{0A9340AF-D66A-4DCD-A0EC-82098F8DC8A2}" type="pres">
      <dgm:prSet presAssocID="{82BCBF25-F1F5-477F-AFB8-AE052566AD8A}" presName="node" presStyleLbl="node1" presStyleCnt="3" custScaleY="111298">
        <dgm:presLayoutVars>
          <dgm:bulletEnabled val="1"/>
        </dgm:presLayoutVars>
      </dgm:prSet>
      <dgm:spPr/>
      <dgm:t>
        <a:bodyPr/>
        <a:lstStyle/>
        <a:p>
          <a:endParaRPr lang="zh-CN" altLang="en-US"/>
        </a:p>
      </dgm:t>
    </dgm:pt>
    <dgm:pt modelId="{8ED31577-2716-4D29-8482-7269F05BC21D}" type="pres">
      <dgm:prSet presAssocID="{7543941F-0800-43B3-A07B-597BDCC640EB}" presName="sibTrans" presStyleLbl="sibTrans2D1" presStyleCnt="2"/>
      <dgm:spPr/>
      <dgm:t>
        <a:bodyPr/>
        <a:lstStyle/>
        <a:p>
          <a:endParaRPr lang="zh-CN" altLang="en-US"/>
        </a:p>
      </dgm:t>
    </dgm:pt>
    <dgm:pt modelId="{51518D0B-1CBD-4C56-9D59-7FA12024E9B7}" type="pres">
      <dgm:prSet presAssocID="{7543941F-0800-43B3-A07B-597BDCC640EB}" presName="connectorText" presStyleLbl="sibTrans2D1" presStyleCnt="2"/>
      <dgm:spPr/>
      <dgm:t>
        <a:bodyPr/>
        <a:lstStyle/>
        <a:p>
          <a:endParaRPr lang="zh-CN" altLang="en-US"/>
        </a:p>
      </dgm:t>
    </dgm:pt>
    <dgm:pt modelId="{80000892-E56A-40D7-84D0-CCC10C13D4D9}" type="pres">
      <dgm:prSet presAssocID="{805C59DE-5D8B-4446-BF08-5D737DDF9431}" presName="node" presStyleLbl="node1" presStyleIdx="1" presStyleCnt="3" custScaleY="111298">
        <dgm:presLayoutVars>
          <dgm:bulletEnabled val="1"/>
        </dgm:presLayoutVars>
      </dgm:prSet>
      <dgm:spPr/>
      <dgm:t>
        <a:bodyPr/>
        <a:lstStyle/>
        <a:p>
          <a:endParaRPr lang="zh-CN" altLang="en-US"/>
        </a:p>
      </dgm:t>
    </dgm:pt>
    <dgm:pt modelId="{A5197A7A-9C4E-44B2-90CC-C5E4C0A347EB}" type="pres">
      <dgm:prSet presAssocID="{BD133E11-4ED8-4299-85BE-BB77701E3808}" presName="sibTrans" presStyleLbl="sibTrans2D1" presStyleIdx="1" presStyleCnt="2"/>
      <dgm:spPr/>
      <dgm:t>
        <a:bodyPr/>
        <a:lstStyle/>
        <a:p>
          <a:endParaRPr lang="zh-CN" altLang="en-US"/>
        </a:p>
      </dgm:t>
    </dgm:pt>
    <dgm:pt modelId="{678D0328-624F-4AB4-80CF-FEEFA999964B}" type="pres">
      <dgm:prSet presAssocID="{BD133E11-4ED8-4299-85BE-BB77701E3808}" presName="connectorText" presStyleLbl="sibTrans2D1" presStyleIdx="1" presStyleCnt="2"/>
      <dgm:spPr/>
      <dgm:t>
        <a:bodyPr/>
        <a:lstStyle/>
        <a:p>
          <a:endParaRPr lang="zh-CN" altLang="en-US"/>
        </a:p>
      </dgm:t>
    </dgm:pt>
    <dgm:pt modelId="{C17A4D08-10B6-4683-A30D-6A0CFB49A17A}" type="pres">
      <dgm:prSet presAssocID="{6918E6AC-B649-440F-A0BA-6958721F8D22}" presName="node" presStyleLbl="node1" presStyleIdx="2" presStyleCnt="3" custScaleY="111298">
        <dgm:presLayoutVars>
          <dgm:bulletEnabled val="1"/>
        </dgm:presLayoutVars>
      </dgm:prSet>
      <dgm:spPr/>
      <dgm:t>
        <a:bodyPr/>
        <a:lstStyle/>
        <a:p>
          <a:endParaRPr lang="zh-CN" altLang="en-US"/>
        </a:p>
      </dgm:t>
    </dgm:pt>
  </dgm:ptLst>
  <dgm:cxnLst>
    <dgm:cxn modelId="{DA47B602-75B3-4A8F-A107-038F0E6335E6}" srcId="{D22887A4-890C-4F75-AB22-E3FEF01B3134}" destId="{82BCBF25-F1F5-477F-AFB8-AE052566AD8A}" srcOrd="0" destOrd="0" parTransId="{9923D7C5-B09E-4EAA-949A-3F7BA333FD8F}" sibTransId="{7543941F-0800-43B3-A07B-597BDCC640EB}"/>
    <dgm:cxn modelId="{09A6B837-5CBD-4829-986A-E04F0E609987}" srcId="{D22887A4-890C-4F75-AB22-E3FEF01B3134}" destId="{805C59DE-5D8B-4446-BF08-5D737DDF9431}" srcOrd="1" destOrd="0" parTransId="{D3797B2F-2730-4234-AE32-CAE37C4B132D}" sibTransId="{BD133E11-4ED8-4299-85BE-BB77701E3808}"/>
    <dgm:cxn modelId="{05D0C518-A049-450F-A325-DBD09DE2774E}" srcId="{D22887A4-890C-4F75-AB22-E3FEF01B3134}" destId="{6918E6AC-B649-440F-A0BA-6958721F8D22}" srcOrd="2" destOrd="0" parTransId="{849C747C-F986-42AC-91F5-7BE34C39DFCF}" sibTransId="{C9424F53-B4E4-4F5E-8B5A-5B3DD31042F2}"/>
    <dgm:cxn modelId="{5595377A-6133-4775-9540-92B9C038ECD6}" type="presOf" srcId="{D22887A4-890C-4F75-AB22-E3FEF01B3134}" destId="{0A1D4EDD-A53E-4A61-90B4-F0B1C5527E26}" srcOrd="0" destOrd="0" presId="urn:microsoft.com/office/officeart/2005/8/layout/process1"/>
    <dgm:cxn modelId="{E67D54DA-5541-47D6-8C07-E49B3512A72A}" type="presParOf" srcId="{0A1D4EDD-A53E-4A61-90B4-F0B1C5527E26}" destId="{0A9340AF-D66A-4DCD-A0EC-82098F8DC8A2}" srcOrd="0" destOrd="0" presId="urn:microsoft.com/office/officeart/2005/8/layout/process1"/>
    <dgm:cxn modelId="{D47B1BFF-0271-4980-A0E2-E0A3C9F70599}" type="presOf" srcId="{82BCBF25-F1F5-477F-AFB8-AE052566AD8A}" destId="{0A9340AF-D66A-4DCD-A0EC-82098F8DC8A2}" srcOrd="0" destOrd="0" presId="urn:microsoft.com/office/officeart/2005/8/layout/process1"/>
    <dgm:cxn modelId="{0A6E31EF-E210-4638-A83F-1DE8D9603787}" type="presParOf" srcId="{0A1D4EDD-A53E-4A61-90B4-F0B1C5527E26}" destId="{8ED31577-2716-4D29-8482-7269F05BC21D}" srcOrd="1" destOrd="0" presId="urn:microsoft.com/office/officeart/2005/8/layout/process1"/>
    <dgm:cxn modelId="{FF5A0FB3-FCE6-46B0-A436-2CF604D7E82C}" type="presOf" srcId="{7543941F-0800-43B3-A07B-597BDCC640EB}" destId="{8ED31577-2716-4D29-8482-7269F05BC21D}" srcOrd="0" destOrd="0" presId="urn:microsoft.com/office/officeart/2005/8/layout/process1"/>
    <dgm:cxn modelId="{D33BFBC4-4AA6-4AA0-8137-3D70861F9C81}" type="presParOf" srcId="{8ED31577-2716-4D29-8482-7269F05BC21D}" destId="{51518D0B-1CBD-4C56-9D59-7FA12024E9B7}" srcOrd="0" destOrd="0" presId="urn:microsoft.com/office/officeart/2005/8/layout/process1"/>
    <dgm:cxn modelId="{73851B7A-F6F3-40D4-BB74-A1C3652567E6}" type="presOf" srcId="{7543941F-0800-43B3-A07B-597BDCC640EB}" destId="{51518D0B-1CBD-4C56-9D59-7FA12024E9B7}" srcOrd="1" destOrd="0" presId="urn:microsoft.com/office/officeart/2005/8/layout/process1"/>
    <dgm:cxn modelId="{80C7BBC3-C312-4B0B-8635-40638B92FA03}" type="presParOf" srcId="{0A1D4EDD-A53E-4A61-90B4-F0B1C5527E26}" destId="{80000892-E56A-40D7-84D0-CCC10C13D4D9}" srcOrd="2" destOrd="0" presId="urn:microsoft.com/office/officeart/2005/8/layout/process1"/>
    <dgm:cxn modelId="{EDCF4CF5-0700-4927-8D67-D311461EBD51}" type="presOf" srcId="{805C59DE-5D8B-4446-BF08-5D737DDF9431}" destId="{80000892-E56A-40D7-84D0-CCC10C13D4D9}" srcOrd="0" destOrd="0" presId="urn:microsoft.com/office/officeart/2005/8/layout/process1"/>
    <dgm:cxn modelId="{8988B5F9-8322-40E4-AA10-22B30D32A92D}" type="presParOf" srcId="{0A1D4EDD-A53E-4A61-90B4-F0B1C5527E26}" destId="{A5197A7A-9C4E-44B2-90CC-C5E4C0A347EB}" srcOrd="3" destOrd="0" presId="urn:microsoft.com/office/officeart/2005/8/layout/process1"/>
    <dgm:cxn modelId="{7D7477C8-01BC-4A66-9F28-2ADEC61ABFB6}" type="presOf" srcId="{BD133E11-4ED8-4299-85BE-BB77701E3808}" destId="{A5197A7A-9C4E-44B2-90CC-C5E4C0A347EB}" srcOrd="0" destOrd="0" presId="urn:microsoft.com/office/officeart/2005/8/layout/process1"/>
    <dgm:cxn modelId="{BFAC3CD7-1AB4-4D40-898C-0FFADE6B8955}" type="presParOf" srcId="{A5197A7A-9C4E-44B2-90CC-C5E4C0A347EB}" destId="{678D0328-624F-4AB4-80CF-FEEFA999964B}" srcOrd="0" destOrd="0" presId="urn:microsoft.com/office/officeart/2005/8/layout/process1"/>
    <dgm:cxn modelId="{4D62FF3E-B84A-417D-A137-2BBC6384E713}" type="presOf" srcId="{BD133E11-4ED8-4299-85BE-BB77701E3808}" destId="{678D0328-624F-4AB4-80CF-FEEFA999964B}" srcOrd="1" destOrd="0" presId="urn:microsoft.com/office/officeart/2005/8/layout/process1"/>
    <dgm:cxn modelId="{7137369B-D502-45CC-A844-E8A8952DCA84}" type="presParOf" srcId="{0A1D4EDD-A53E-4A61-90B4-F0B1C5527E26}" destId="{C17A4D08-10B6-4683-A30D-6A0CFB49A17A}" srcOrd="4" destOrd="0" presId="urn:microsoft.com/office/officeart/2005/8/layout/process1"/>
    <dgm:cxn modelId="{D9CB6F69-4D52-4710-AA96-6F1E1D1348BD}" type="presOf" srcId="{6918E6AC-B649-440F-A0BA-6958721F8D22}" destId="{C17A4D08-10B6-4683-A30D-6A0CFB49A17A}" srcOrd="0" destOrd="0" presId="urn:microsoft.com/office/officeart/2005/8/layout/process1"/>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6.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A1BD0348-50B3-4881-B4B4-0EAEDF5D6DDE}" type="doc">
      <dgm:prSet loTypeId="urn:microsoft.com/office/officeart/2005/8/layout/orgChart1" loCatId="hierarchy" qsTypeId="urn:microsoft.com/office/officeart/2005/8/quickstyle/simple3" qsCatId="simple" csTypeId="urn:microsoft.com/office/officeart/2005/8/colors/colorful5" csCatId="colorful"/>
      <dgm:spPr/>
      <dgm:t>
        <a:bodyPr/>
        <a:lstStyle/>
        <a:p>
          <a:endParaRPr lang="zh-CN" altLang="en-US"/>
        </a:p>
      </dgm:t>
    </dgm:pt>
    <dgm:pt modelId="{CFC282D1-F9CA-4C44-840A-5950D96882B1}" type="parTrans" cxnId="{53D3899A-0B57-4C30-BFD5-F4D44EAB791F}">
      <dgm:prSet/>
      <dgm:spPr/>
      <dgm:t>
        <a:bodyPr/>
        <a:lstStyle/>
        <a:p>
          <a:endParaRPr lang="zh-CN" altLang="en-US"/>
        </a:p>
      </dgm:t>
    </dgm:pt>
    <dgm:pt modelId="{B200D46B-4927-463B-860E-0F4405E2D671}">
      <dgm:prSet custT="1"/>
      <dgm:spPr/>
      <dgm:t>
        <a:bodyPr/>
        <a:lstStyle/>
        <a:p>
          <a:pPr rtl="0"/>
          <a:r>
            <a:rPr lang="zh-CN" altLang="en-US" sz="2800" smtClean="0">
              <a:latin typeface="黑体" panose="02010609060101010101" pitchFamily="49" charset="-122"/>
              <a:ea typeface="黑体" panose="02010609060101010101" pitchFamily="49" charset="-122"/>
            </a:rPr>
            <a:t>作用特点</a:t>
          </a:r>
          <a:endParaRPr lang="zh-CN" altLang="en-US" sz="2800">
            <a:latin typeface="黑体" panose="02010609060101010101" pitchFamily="49" charset="-122"/>
            <a:ea typeface="黑体" panose="02010609060101010101" pitchFamily="49" charset="-122"/>
          </a:endParaRPr>
        </a:p>
      </dgm:t>
    </dgm:pt>
    <dgm:pt modelId="{8C84DCC0-543B-49B5-BFDA-ADA59F5319C7}" type="parTrans" cxnId="{A8FCE104-BE63-436E-89A5-AAFB108A711A}">
      <dgm:prSet/>
      <dgm:spPr/>
      <dgm:t>
        <a:bodyPr/>
        <a:lstStyle/>
        <a:p>
          <a:endParaRPr lang="zh-CN" altLang="en-US"/>
        </a:p>
      </dgm:t>
    </dgm:pt>
    <dgm:pt modelId="{D4D1C7B3-3056-493D-BF03-1F79133F1F95}">
      <dgm:prSet custT="1"/>
      <dgm:spPr/>
      <dgm:t>
        <a:bodyPr/>
        <a:lstStyle/>
        <a:p>
          <a:pPr rtl="0"/>
          <a:r>
            <a:rPr lang="zh-CN" altLang="en-US" sz="2400" smtClean="0">
              <a:latin typeface="宋体" panose="02010600030101010101" pitchFamily="2" charset="-122"/>
              <a:ea typeface="宋体" panose="02010600030101010101" pitchFamily="2" charset="-122"/>
            </a:rPr>
            <a:t>产热不均匀</a:t>
          </a:r>
          <a:endParaRPr lang="zh-CN" altLang="en-US" sz="2400">
            <a:latin typeface="宋体" panose="02010600030101010101" pitchFamily="2" charset="-122"/>
            <a:ea typeface="宋体" panose="02010600030101010101" pitchFamily="2" charset="-122"/>
          </a:endParaRPr>
        </a:p>
      </dgm:t>
    </dgm:pt>
    <dgm:pt modelId="{D7CE78D5-B4B6-4260-B95A-E27C4657DADA}" type="sibTrans" cxnId="{A8FCE104-BE63-436E-89A5-AAFB108A711A}">
      <dgm:prSet/>
      <dgm:spPr/>
      <dgm:t>
        <a:bodyPr/>
        <a:lstStyle/>
        <a:p>
          <a:endParaRPr lang="zh-CN" altLang="en-US"/>
        </a:p>
      </dgm:t>
    </dgm:pt>
    <dgm:pt modelId="{9D7A6A2A-2745-4A36-B758-52E643C66C25}" type="parTrans" cxnId="{4992C108-C10B-4871-8D90-A66CF0D8C577}">
      <dgm:prSet/>
      <dgm:spPr/>
      <dgm:t>
        <a:bodyPr/>
        <a:lstStyle/>
        <a:p>
          <a:endParaRPr lang="zh-CN" altLang="en-US"/>
        </a:p>
      </dgm:t>
    </dgm:pt>
    <dgm:pt modelId="{061D37D5-7D5B-42BB-92F2-6F4406878339}">
      <dgm:prSet custT="1"/>
      <dgm:spPr/>
      <dgm:t>
        <a:bodyPr/>
        <a:lstStyle/>
        <a:p>
          <a:pPr rtl="0"/>
          <a:r>
            <a:rPr lang="zh-CN" altLang="en-US" sz="2400" smtClean="0">
              <a:latin typeface="宋体" panose="02010600030101010101" pitchFamily="2" charset="-122"/>
              <a:ea typeface="宋体" panose="02010600030101010101" pitchFamily="2" charset="-122"/>
            </a:rPr>
            <a:t>血液循环影响局部升温</a:t>
          </a:r>
          <a:endParaRPr lang="zh-CN" altLang="en-US" sz="2400">
            <a:latin typeface="宋体" panose="02010600030101010101" pitchFamily="2" charset="-122"/>
            <a:ea typeface="宋体" panose="02010600030101010101" pitchFamily="2" charset="-122"/>
          </a:endParaRPr>
        </a:p>
      </dgm:t>
    </dgm:pt>
    <dgm:pt modelId="{7BDB8FCE-6BD5-444F-BBD8-0B953F4D9855}" type="sibTrans" cxnId="{4992C108-C10B-4871-8D90-A66CF0D8C577}">
      <dgm:prSet/>
      <dgm:spPr/>
      <dgm:t>
        <a:bodyPr/>
        <a:lstStyle/>
        <a:p>
          <a:endParaRPr lang="zh-CN" altLang="en-US"/>
        </a:p>
      </dgm:t>
    </dgm:pt>
    <dgm:pt modelId="{E809B9C2-9DD5-451C-972B-5B9A3C779736}" type="sibTrans" cxnId="{53D3899A-0B57-4C30-BFD5-F4D44EAB791F}">
      <dgm:prSet/>
      <dgm:spPr/>
      <dgm:t>
        <a:bodyPr/>
        <a:lstStyle/>
        <a:p>
          <a:endParaRPr lang="zh-CN" altLang="en-US"/>
        </a:p>
      </dgm:t>
    </dgm:pt>
    <dgm:pt modelId="{0844C9B4-ECC2-4401-ACCA-6E3C059A263F}" type="pres">
      <dgm:prSet presAssocID="{A1BD0348-50B3-4881-B4B4-0EAEDF5D6DDE}" presName="hierChild1">
        <dgm:presLayoutVars>
          <dgm:orgChart val="1"/>
          <dgm:chPref val="1"/>
          <dgm:dir/>
          <dgm:animOne val="branch"/>
          <dgm:animLvl val="lvl"/>
          <dgm:resizeHandles/>
        </dgm:presLayoutVars>
      </dgm:prSet>
      <dgm:spPr/>
      <dgm:t>
        <a:bodyPr/>
        <a:lstStyle/>
        <a:p>
          <a:endParaRPr lang="zh-CN" altLang="en-US"/>
        </a:p>
      </dgm:t>
    </dgm:pt>
    <dgm:pt modelId="{D89A25FB-E0A9-4C4E-98ED-E643C92B4895}" type="pres">
      <dgm:prSet presAssocID="{B200D46B-4927-463B-860E-0F4405E2D671}" presName="hierRoot1">
        <dgm:presLayoutVars>
          <dgm:hierBranch val="init"/>
        </dgm:presLayoutVars>
      </dgm:prSet>
      <dgm:spPr/>
      <dgm:t>
        <a:bodyPr/>
        <a:lstStyle/>
        <a:p/>
      </dgm:t>
    </dgm:pt>
    <dgm:pt modelId="{5D9CD6F9-5359-40FC-81F9-4BDC05A87E9A}" type="pres">
      <dgm:prSet presAssocID="{B200D46B-4927-463B-860E-0F4405E2D671}" presName="rootComposite1"/>
      <dgm:spPr/>
      <dgm:t>
        <a:bodyPr/>
        <a:lstStyle/>
        <a:p/>
      </dgm:t>
    </dgm:pt>
    <dgm:pt modelId="{1ADD0394-B79C-44F4-BD28-127A0B20F1E3}" type="pres">
      <dgm:prSet presAssocID="{B200D46B-4927-463B-860E-0F4405E2D671}" presName="rootText1" presStyleLbl="node0" presStyleCnt="1">
        <dgm:presLayoutVars>
          <dgm:chPref val="3"/>
        </dgm:presLayoutVars>
      </dgm:prSet>
      <dgm:spPr/>
      <dgm:t>
        <a:bodyPr/>
        <a:lstStyle/>
        <a:p>
          <a:endParaRPr lang="zh-CN" altLang="en-US"/>
        </a:p>
      </dgm:t>
    </dgm:pt>
    <dgm:pt modelId="{98F70245-0865-420F-809A-CD61D692FFDD}" type="pres">
      <dgm:prSet presAssocID="{B200D46B-4927-463B-860E-0F4405E2D671}" presName="rootConnector1" presStyleLbl="node1" presStyleCnt="1"/>
      <dgm:spPr/>
      <dgm:t>
        <a:bodyPr/>
        <a:lstStyle/>
        <a:p>
          <a:endParaRPr lang="zh-CN" altLang="en-US"/>
        </a:p>
      </dgm:t>
    </dgm:pt>
    <dgm:pt modelId="{EF292C7B-D7C9-489D-BEB6-60400837AEBE}" type="pres">
      <dgm:prSet presAssocID="{B200D46B-4927-463B-860E-0F4405E2D671}" presName="hierChild2"/>
      <dgm:spPr/>
      <dgm:t>
        <a:bodyPr/>
        <a:lstStyle/>
        <a:p/>
      </dgm:t>
    </dgm:pt>
    <dgm:pt modelId="{717DA606-6B32-4A32-BEC8-BCAD708F68C5}" type="pres">
      <dgm:prSet presAssocID="{8C84DCC0-543B-49B5-BFDA-ADA59F5319C7}" presName="Name37" presStyleLbl="parChTrans1D2" presStyleIdx="1" presStyleCnt="2"/>
      <dgm:spPr/>
      <dgm:t>
        <a:bodyPr/>
        <a:lstStyle/>
        <a:p>
          <a:endParaRPr lang="zh-CN" altLang="en-US"/>
        </a:p>
      </dgm:t>
    </dgm:pt>
    <dgm:pt modelId="{6820025E-6CB4-4366-AB33-24D9BA5BCD47}" type="pres">
      <dgm:prSet presAssocID="{D4D1C7B3-3056-493D-BF03-1F79133F1F95}" presName="hierRoot2">
        <dgm:presLayoutVars>
          <dgm:hierBranch val="init"/>
        </dgm:presLayoutVars>
      </dgm:prSet>
      <dgm:spPr/>
      <dgm:t>
        <a:bodyPr/>
        <a:lstStyle/>
        <a:p/>
      </dgm:t>
    </dgm:pt>
    <dgm:pt modelId="{80DAAB41-F697-4741-8D2A-08CCD1F385F9}" type="pres">
      <dgm:prSet presAssocID="{D4D1C7B3-3056-493D-BF03-1F79133F1F95}" presName="rootComposite"/>
      <dgm:spPr/>
      <dgm:t>
        <a:bodyPr/>
        <a:lstStyle/>
        <a:p/>
      </dgm:t>
    </dgm:pt>
    <dgm:pt modelId="{397A1BD3-78AE-4769-983D-E44F102E5DBD}" type="pres">
      <dgm:prSet presAssocID="{D4D1C7B3-3056-493D-BF03-1F79133F1F95}" presName="rootText" presStyleLbl="node2" presStyleCnt="2">
        <dgm:presLayoutVars>
          <dgm:chPref val="3"/>
        </dgm:presLayoutVars>
      </dgm:prSet>
      <dgm:spPr/>
      <dgm:t>
        <a:bodyPr/>
        <a:lstStyle/>
        <a:p>
          <a:endParaRPr lang="zh-CN" altLang="en-US"/>
        </a:p>
      </dgm:t>
    </dgm:pt>
    <dgm:pt modelId="{74B055F4-B2E8-4E94-AA7B-654BE9AFF455}" type="pres">
      <dgm:prSet presAssocID="{D4D1C7B3-3056-493D-BF03-1F79133F1F95}" presName="rootConnector" presStyleLbl="node2" presStyleCnt="2"/>
      <dgm:spPr/>
      <dgm:t>
        <a:bodyPr/>
        <a:lstStyle/>
        <a:p>
          <a:endParaRPr lang="zh-CN" altLang="en-US"/>
        </a:p>
      </dgm:t>
    </dgm:pt>
    <dgm:pt modelId="{06647EC5-2112-4C5E-8596-30B98D251668}" type="pres">
      <dgm:prSet presAssocID="{D4D1C7B3-3056-493D-BF03-1F79133F1F95}" presName="hierChild4"/>
      <dgm:spPr/>
      <dgm:t>
        <a:bodyPr/>
        <a:lstStyle/>
        <a:p/>
      </dgm:t>
    </dgm:pt>
    <dgm:pt modelId="{878301E7-42D9-479B-890D-308F12CE319E}" type="pres">
      <dgm:prSet presAssocID="{D4D1C7B3-3056-493D-BF03-1F79133F1F95}" presName="hierChild5"/>
      <dgm:spPr/>
      <dgm:t>
        <a:bodyPr/>
        <a:lstStyle/>
        <a:p/>
      </dgm:t>
    </dgm:pt>
    <dgm:pt modelId="{6D8BF470-C842-4029-ABCC-AE268AB755ED}" type="pres">
      <dgm:prSet presAssocID="{9D7A6A2A-2745-4A36-B758-52E643C66C25}" presName="Name37" presStyleLbl="parChTrans1D2" presStyleCnt="2"/>
      <dgm:spPr/>
      <dgm:t>
        <a:bodyPr/>
        <a:lstStyle/>
        <a:p>
          <a:endParaRPr lang="zh-CN" altLang="en-US"/>
        </a:p>
      </dgm:t>
    </dgm:pt>
    <dgm:pt modelId="{1196479B-5C2C-4777-A151-D75507730AB0}" type="pres">
      <dgm:prSet presAssocID="{061D37D5-7D5B-42BB-92F2-6F4406878339}" presName="hierRoot2">
        <dgm:presLayoutVars>
          <dgm:hierBranch val="init"/>
        </dgm:presLayoutVars>
      </dgm:prSet>
      <dgm:spPr/>
      <dgm:t>
        <a:bodyPr/>
        <a:lstStyle/>
        <a:p/>
      </dgm:t>
    </dgm:pt>
    <dgm:pt modelId="{BEEED819-D18F-4DD3-A99C-ADE8B3194526}" type="pres">
      <dgm:prSet presAssocID="{061D37D5-7D5B-42BB-92F2-6F4406878339}" presName="rootComposite"/>
      <dgm:spPr/>
      <dgm:t>
        <a:bodyPr/>
        <a:lstStyle/>
        <a:p/>
      </dgm:t>
    </dgm:pt>
    <dgm:pt modelId="{98C10D20-8CF8-4D51-B865-A925840F95EC}" type="pres">
      <dgm:prSet presAssocID="{061D37D5-7D5B-42BB-92F2-6F4406878339}" presName="rootText" presStyleLbl="node2" presStyleIdx="1" presStyleCnt="2">
        <dgm:presLayoutVars>
          <dgm:chPref val="3"/>
        </dgm:presLayoutVars>
      </dgm:prSet>
      <dgm:spPr/>
      <dgm:t>
        <a:bodyPr/>
        <a:lstStyle/>
        <a:p>
          <a:endParaRPr lang="zh-CN" altLang="en-US"/>
        </a:p>
      </dgm:t>
    </dgm:pt>
    <dgm:pt modelId="{7991BCF4-10A7-4A12-B52C-DA7F987869EC}" type="pres">
      <dgm:prSet presAssocID="{061D37D5-7D5B-42BB-92F2-6F4406878339}" presName="rootConnector" presStyleLbl="node2" presStyleIdx="1" presStyleCnt="2"/>
      <dgm:spPr/>
      <dgm:t>
        <a:bodyPr/>
        <a:lstStyle/>
        <a:p>
          <a:endParaRPr lang="zh-CN" altLang="en-US"/>
        </a:p>
      </dgm:t>
    </dgm:pt>
    <dgm:pt modelId="{45751862-8462-4819-868D-512F11EA34BC}" type="pres">
      <dgm:prSet presAssocID="{061D37D5-7D5B-42BB-92F2-6F4406878339}" presName="hierChild4"/>
      <dgm:spPr/>
      <dgm:t>
        <a:bodyPr/>
        <a:lstStyle/>
        <a:p/>
      </dgm:t>
    </dgm:pt>
    <dgm:pt modelId="{7306B557-F9DA-460D-B448-BB61A5274B38}" type="pres">
      <dgm:prSet presAssocID="{061D37D5-7D5B-42BB-92F2-6F4406878339}" presName="hierChild5"/>
      <dgm:spPr/>
      <dgm:t>
        <a:bodyPr/>
        <a:lstStyle/>
        <a:p/>
      </dgm:t>
    </dgm:pt>
    <dgm:pt modelId="{5177C02C-30B3-4B02-9BC3-76AF62D62015}" type="pres">
      <dgm:prSet presAssocID="{B200D46B-4927-463B-860E-0F4405E2D671}" presName="hierChild3"/>
      <dgm:spPr/>
      <dgm:t>
        <a:bodyPr/>
        <a:lstStyle/>
        <a:p/>
      </dgm:t>
    </dgm:pt>
  </dgm:ptLst>
  <dgm:cxnLst>
    <dgm:cxn modelId="{53D3899A-0B57-4C30-BFD5-F4D44EAB791F}" srcId="{A1BD0348-50B3-4881-B4B4-0EAEDF5D6DDE}" destId="{B200D46B-4927-463B-860E-0F4405E2D671}" srcOrd="0" destOrd="0" parTransId="{CFC282D1-F9CA-4C44-840A-5950D96882B1}" sibTransId="{E809B9C2-9DD5-451C-972B-5B9A3C779736}"/>
    <dgm:cxn modelId="{A8FCE104-BE63-436E-89A5-AAFB108A711A}" srcId="{B200D46B-4927-463B-860E-0F4405E2D671}" destId="{D4D1C7B3-3056-493D-BF03-1F79133F1F95}" srcOrd="0" destOrd="0" parTransId="{8C84DCC0-543B-49B5-BFDA-ADA59F5319C7}" sibTransId="{D7CE78D5-B4B6-4260-B95A-E27C4657DADA}"/>
    <dgm:cxn modelId="{4992C108-C10B-4871-8D90-A66CF0D8C577}" srcId="{B200D46B-4927-463B-860E-0F4405E2D671}" destId="{061D37D5-7D5B-42BB-92F2-6F4406878339}" srcOrd="1" destOrd="0" parTransId="{9D7A6A2A-2745-4A36-B758-52E643C66C25}" sibTransId="{7BDB8FCE-6BD5-444F-BBD8-0B953F4D9855}"/>
    <dgm:cxn modelId="{449E69EF-E04A-44BF-9BDE-AF59EF0A27AB}" type="presOf" srcId="{A1BD0348-50B3-4881-B4B4-0EAEDF5D6DDE}" destId="{0844C9B4-ECC2-4401-ACCA-6E3C059A263F}" srcOrd="0" destOrd="0" presId="urn:microsoft.com/office/officeart/2005/8/layout/orgChart1"/>
    <dgm:cxn modelId="{2D7CCD1E-3B36-47DA-B403-4E024E18E8DF}" type="presParOf" srcId="{0844C9B4-ECC2-4401-ACCA-6E3C059A263F}" destId="{D89A25FB-E0A9-4C4E-98ED-E643C92B4895}" srcOrd="0" destOrd="0" presId="urn:microsoft.com/office/officeart/2005/8/layout/orgChart1"/>
    <dgm:cxn modelId="{D73EEB0B-EE78-4BE9-BB33-5E383C7BB9E4}" type="presParOf" srcId="{D89A25FB-E0A9-4C4E-98ED-E643C92B4895}" destId="{5D9CD6F9-5359-40FC-81F9-4BDC05A87E9A}" srcOrd="0" destOrd="0" presId="urn:microsoft.com/office/officeart/2005/8/layout/orgChart1"/>
    <dgm:cxn modelId="{64D52350-A222-4141-BDC8-BD178CC49E77}" type="presParOf" srcId="{5D9CD6F9-5359-40FC-81F9-4BDC05A87E9A}" destId="{1ADD0394-B79C-44F4-BD28-127A0B20F1E3}" srcOrd="0" destOrd="0" presId="urn:microsoft.com/office/officeart/2005/8/layout/orgChart1"/>
    <dgm:cxn modelId="{4964A050-ED04-4067-A473-0FD7FA4A70DE}" type="presOf" srcId="{B200D46B-4927-463B-860E-0F4405E2D671}" destId="{1ADD0394-B79C-44F4-BD28-127A0B20F1E3}" srcOrd="0" destOrd="0" presId="urn:microsoft.com/office/officeart/2005/8/layout/orgChart1"/>
    <dgm:cxn modelId="{BDDE154E-5F87-4F6D-897B-269E2F3356B6}" type="presParOf" srcId="{5D9CD6F9-5359-40FC-81F9-4BDC05A87E9A}" destId="{98F70245-0865-420F-809A-CD61D692FFDD}" srcOrd="1" destOrd="0" presId="urn:microsoft.com/office/officeart/2005/8/layout/orgChart1"/>
    <dgm:cxn modelId="{141F9250-40B9-4BA0-9CB1-A39F536F36BD}" type="presOf" srcId="{B200D46B-4927-463B-860E-0F4405E2D671}" destId="{98F70245-0865-420F-809A-CD61D692FFDD}" srcOrd="1" destOrd="0" presId="urn:microsoft.com/office/officeart/2005/8/layout/orgChart1"/>
    <dgm:cxn modelId="{A1DC6F10-2D7F-4F93-BEC5-642AB4DCF775}" type="presParOf" srcId="{D89A25FB-E0A9-4C4E-98ED-E643C92B4895}" destId="{EF292C7B-D7C9-489D-BEB6-60400837AEBE}" srcOrd="1" destOrd="0" presId="urn:microsoft.com/office/officeart/2005/8/layout/orgChart1"/>
    <dgm:cxn modelId="{043839BC-2398-4D5D-989C-03EA32FA06BA}" type="presParOf" srcId="{EF292C7B-D7C9-489D-BEB6-60400837AEBE}" destId="{717DA606-6B32-4A32-BEC8-BCAD708F68C5}" srcOrd="0" destOrd="0" presId="urn:microsoft.com/office/officeart/2005/8/layout/orgChart1"/>
    <dgm:cxn modelId="{C32263F0-9B5E-4AE7-8449-888AB35014F2}" type="presOf" srcId="{8C84DCC0-543B-49B5-BFDA-ADA59F5319C7}" destId="{717DA606-6B32-4A32-BEC8-BCAD708F68C5}" srcOrd="0" destOrd="0" presId="urn:microsoft.com/office/officeart/2005/8/layout/orgChart1"/>
    <dgm:cxn modelId="{A9435BFB-8FE7-440B-9FDE-FC2FC2ABA617}" type="presParOf" srcId="{EF292C7B-D7C9-489D-BEB6-60400837AEBE}" destId="{6820025E-6CB4-4366-AB33-24D9BA5BCD47}" srcOrd="1" destOrd="0" presId="urn:microsoft.com/office/officeart/2005/8/layout/orgChart1"/>
    <dgm:cxn modelId="{95BBD702-70B4-42D0-8C32-B3A2B198AC31}" type="presParOf" srcId="{6820025E-6CB4-4366-AB33-24D9BA5BCD47}" destId="{80DAAB41-F697-4741-8D2A-08CCD1F385F9}" srcOrd="0" destOrd="0" presId="urn:microsoft.com/office/officeart/2005/8/layout/orgChart1"/>
    <dgm:cxn modelId="{CFCD4F6C-A146-4221-A3A1-D26176879178}" type="presParOf" srcId="{80DAAB41-F697-4741-8D2A-08CCD1F385F9}" destId="{397A1BD3-78AE-4769-983D-E44F102E5DBD}" srcOrd="0" destOrd="0" presId="urn:microsoft.com/office/officeart/2005/8/layout/orgChart1"/>
    <dgm:cxn modelId="{2BE83526-0B34-4820-BA2A-BD9304C4D43D}" type="presOf" srcId="{D4D1C7B3-3056-493D-BF03-1F79133F1F95}" destId="{397A1BD3-78AE-4769-983D-E44F102E5DBD}" srcOrd="0" destOrd="0" presId="urn:microsoft.com/office/officeart/2005/8/layout/orgChart1"/>
    <dgm:cxn modelId="{486D08E2-2B8F-403B-8D26-4B223E1B9F8D}" type="presParOf" srcId="{80DAAB41-F697-4741-8D2A-08CCD1F385F9}" destId="{74B055F4-B2E8-4E94-AA7B-654BE9AFF455}" srcOrd="1" destOrd="0" presId="urn:microsoft.com/office/officeart/2005/8/layout/orgChart1"/>
    <dgm:cxn modelId="{9682D93F-24AF-4AF9-81F3-C39EE3216E88}" type="presOf" srcId="{D4D1C7B3-3056-493D-BF03-1F79133F1F95}" destId="{74B055F4-B2E8-4E94-AA7B-654BE9AFF455}" srcOrd="1" destOrd="0" presId="urn:microsoft.com/office/officeart/2005/8/layout/orgChart1"/>
    <dgm:cxn modelId="{ACAEEDA4-4A3C-46BE-A7CB-AADDEF143A51}" type="presParOf" srcId="{6820025E-6CB4-4366-AB33-24D9BA5BCD47}" destId="{06647EC5-2112-4C5E-8596-30B98D251668}" srcOrd="1" destOrd="0" presId="urn:microsoft.com/office/officeart/2005/8/layout/orgChart1"/>
    <dgm:cxn modelId="{F7255E30-22B5-4427-B71B-86907657619D}" type="presParOf" srcId="{6820025E-6CB4-4366-AB33-24D9BA5BCD47}" destId="{878301E7-42D9-479B-890D-308F12CE319E}" srcOrd="2" destOrd="0" presId="urn:microsoft.com/office/officeart/2005/8/layout/orgChart1"/>
    <dgm:cxn modelId="{71B0FD6A-9BC1-418D-BCBB-0115370E576F}" type="presParOf" srcId="{EF292C7B-D7C9-489D-BEB6-60400837AEBE}" destId="{6D8BF470-C842-4029-ABCC-AE268AB755ED}" srcOrd="2" destOrd="0" presId="urn:microsoft.com/office/officeart/2005/8/layout/orgChart1"/>
    <dgm:cxn modelId="{6BCCAF8B-515B-4F35-9190-3F6DB5771198}" type="presOf" srcId="{9D7A6A2A-2745-4A36-B758-52E643C66C25}" destId="{6D8BF470-C842-4029-ABCC-AE268AB755ED}" srcOrd="0" destOrd="0" presId="urn:microsoft.com/office/officeart/2005/8/layout/orgChart1"/>
    <dgm:cxn modelId="{D98150DA-762B-41AC-AD2E-D23CEE03A017}" type="presParOf" srcId="{EF292C7B-D7C9-489D-BEB6-60400837AEBE}" destId="{1196479B-5C2C-4777-A151-D75507730AB0}" srcOrd="3" destOrd="0" presId="urn:microsoft.com/office/officeart/2005/8/layout/orgChart1"/>
    <dgm:cxn modelId="{87346E3F-D31A-4FCE-A5D0-218EFB755E70}" type="presParOf" srcId="{1196479B-5C2C-4777-A151-D75507730AB0}" destId="{BEEED819-D18F-4DD3-A99C-ADE8B3194526}" srcOrd="0" destOrd="0" presId="urn:microsoft.com/office/officeart/2005/8/layout/orgChart1"/>
    <dgm:cxn modelId="{BAB749DB-099A-4C26-BA3B-6C8BED813883}" type="presParOf" srcId="{BEEED819-D18F-4DD3-A99C-ADE8B3194526}" destId="{98C10D20-8CF8-4D51-B865-A925840F95EC}" srcOrd="0" destOrd="0" presId="urn:microsoft.com/office/officeart/2005/8/layout/orgChart1"/>
    <dgm:cxn modelId="{7ABD2D83-C49E-4ED0-89C1-A6B62F39873C}" type="presOf" srcId="{061D37D5-7D5B-42BB-92F2-6F4406878339}" destId="{98C10D20-8CF8-4D51-B865-A925840F95EC}" srcOrd="0" destOrd="0" presId="urn:microsoft.com/office/officeart/2005/8/layout/orgChart1"/>
    <dgm:cxn modelId="{B00C370A-F053-41C9-B536-A09EC5B93C4A}" type="presParOf" srcId="{BEEED819-D18F-4DD3-A99C-ADE8B3194526}" destId="{7991BCF4-10A7-4A12-B52C-DA7F987869EC}" srcOrd="1" destOrd="0" presId="urn:microsoft.com/office/officeart/2005/8/layout/orgChart1"/>
    <dgm:cxn modelId="{A8194775-EB8C-4CC8-8E19-2760DC885749}" type="presOf" srcId="{061D37D5-7D5B-42BB-92F2-6F4406878339}" destId="{7991BCF4-10A7-4A12-B52C-DA7F987869EC}" srcOrd="1" destOrd="0" presId="urn:microsoft.com/office/officeart/2005/8/layout/orgChart1"/>
    <dgm:cxn modelId="{79A4F530-DEB3-4CD5-A204-8DC6E4283061}" type="presParOf" srcId="{1196479B-5C2C-4777-A151-D75507730AB0}" destId="{45751862-8462-4819-868D-512F11EA34BC}" srcOrd="1" destOrd="0" presId="urn:microsoft.com/office/officeart/2005/8/layout/orgChart1"/>
    <dgm:cxn modelId="{2BF04461-2E61-4EFD-9B74-96D6F9FAB1D7}" type="presParOf" srcId="{1196479B-5C2C-4777-A151-D75507730AB0}" destId="{7306B557-F9DA-460D-B448-BB61A5274B38}" srcOrd="2" destOrd="0" presId="urn:microsoft.com/office/officeart/2005/8/layout/orgChart1"/>
    <dgm:cxn modelId="{83132F5B-CE78-43FD-8AE0-2B715028E14B}" type="presParOf" srcId="{D89A25FB-E0A9-4C4E-98ED-E643C92B4895}" destId="{5177C02C-30B3-4B02-9BC3-76AF62D62015}" srcOrd="2" destOrd="0" presId="urn:microsoft.com/office/officeart/2005/8/layout/orgChart1"/>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7.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D22887A4-890C-4F75-AB22-E3FEF01B3134}" type="doc">
      <dgm:prSet loTypeId="urn:microsoft.com/office/officeart/2009/3/layout/StepUpProcess" loCatId="process" qsTypeId="urn:microsoft.com/office/officeart/2005/8/quickstyle/simple3" qsCatId="simple" csTypeId="urn:microsoft.com/office/officeart/2005/8/colors/colorful4" csCatId="colorful" phldr="1"/>
      <dgm:spPr/>
      <dgm:t>
        <a:bodyPr/>
        <a:lstStyle/>
        <a:p>
          <a:endParaRPr lang="zh-CN" altLang="en-US"/>
        </a:p>
      </dgm:t>
    </dgm:pt>
    <dgm:pt modelId="{9923D7C5-B09E-4EAA-949A-3F7BA333FD8F}" type="parTrans" cxnId="{49839E0C-D3BE-4724-95BE-F17578F480C8}">
      <dgm:prSet/>
      <dgm:spPr/>
      <dgm:t>
        <a:bodyPr/>
        <a:lstStyle/>
        <a:p>
          <a:endParaRPr lang="zh-CN" altLang="en-US"/>
        </a:p>
      </dgm:t>
    </dgm:pt>
    <dgm:pt modelId="{82BCBF25-F1F5-477F-AFB8-AE052566AD8A}">
      <dgm:prSet custT="1"/>
      <dgm:spPr/>
      <dgm:t>
        <a:bodyPr/>
        <a:lstStyle/>
        <a:p>
          <a:pPr rtl="0">
            <a:lnSpc>
              <a:spcPct val="120000"/>
            </a:lnSpc>
          </a:pPr>
          <a:r>
            <a:rPr lang="zh-CN" altLang="en-US" sz="2000" b="1" smtClean="0">
              <a:latin typeface="宋体" panose="02010600030101010101" pitchFamily="2" charset="-122"/>
              <a:ea typeface="宋体" panose="02010600030101010101" pitchFamily="2" charset="-122"/>
            </a:rPr>
            <a:t>机械作用</a:t>
          </a:r>
          <a:endParaRPr lang="en-US" altLang="zh-CN" sz="2000" b="1" smtClean="0">
            <a:latin typeface="宋体" panose="02010600030101010101" pitchFamily="2" charset="-122"/>
            <a:ea typeface="宋体" panose="02010600030101010101" pitchFamily="2" charset="-122"/>
          </a:endParaRPr>
        </a:p>
        <a:p>
          <a:pPr rtl="0">
            <a:lnSpc>
              <a:spcPct val="120000"/>
            </a:lnSpc>
          </a:pPr>
          <a:r>
            <a:rPr lang="zh-CN" altLang="en-US" sz="2000" b="1" smtClean="0">
              <a:latin typeface="宋体" panose="02010600030101010101" pitchFamily="2" charset="-122"/>
              <a:ea typeface="宋体" panose="02010600030101010101" pitchFamily="2" charset="-122"/>
            </a:rPr>
            <a:t>温热作用</a:t>
          </a:r>
          <a:endParaRPr lang="zh-CN" altLang="en-US" sz="2000" b="1">
            <a:latin typeface="宋体" panose="02010600030101010101" pitchFamily="2" charset="-122"/>
            <a:ea typeface="宋体" panose="02010600030101010101" pitchFamily="2" charset="-122"/>
          </a:endParaRPr>
        </a:p>
      </dgm:t>
    </dgm:pt>
    <dgm:pt modelId="{7543941F-0800-43B3-A07B-597BDCC640EB}" type="sibTrans" cxnId="{49839E0C-D3BE-4724-95BE-F17578F480C8}">
      <dgm:prSet/>
      <dgm:spPr/>
      <dgm:t>
        <a:bodyPr/>
        <a:lstStyle/>
        <a:p>
          <a:endParaRPr lang="zh-CN" altLang="en-US"/>
        </a:p>
      </dgm:t>
    </dgm:pt>
    <dgm:pt modelId="{D3797B2F-2730-4234-AE32-CAE37C4B132D}" type="parTrans" cxnId="{04ED7FCF-5FBB-4A3F-8EFC-0FABED677FF4}">
      <dgm:prSet/>
      <dgm:spPr/>
      <dgm:t>
        <a:bodyPr/>
        <a:lstStyle/>
        <a:p>
          <a:endParaRPr lang="zh-CN" altLang="en-US"/>
        </a:p>
      </dgm:t>
    </dgm:pt>
    <dgm:pt modelId="{805C59DE-5D8B-4446-BF08-5D737DDF9431}">
      <dgm:prSet custT="1"/>
      <dgm:spPr/>
      <dgm:t>
        <a:bodyPr/>
        <a:lstStyle/>
        <a:p>
          <a:pPr rtl="0">
            <a:lnSpc>
              <a:spcPct val="120000"/>
            </a:lnSpc>
          </a:pPr>
          <a:r>
            <a:rPr lang="zh-CN" altLang="en-US" sz="2000" b="1" baseline="0" smtClean="0">
              <a:latin typeface="宋体" panose="02010600030101010101" pitchFamily="2" charset="-122"/>
              <a:ea typeface="宋体" panose="02010600030101010101" pitchFamily="2" charset="-122"/>
            </a:rPr>
            <a:t>理化作用</a:t>
          </a:r>
          <a:endParaRPr lang="zh-CN" altLang="en-US" sz="2000" b="1">
            <a:latin typeface="宋体" panose="02010600030101010101" pitchFamily="2" charset="-122"/>
            <a:ea typeface="宋体" panose="02010600030101010101" pitchFamily="2" charset="-122"/>
          </a:endParaRPr>
        </a:p>
      </dgm:t>
    </dgm:pt>
    <dgm:pt modelId="{BD133E11-4ED8-4299-85BE-BB77701E3808}" type="sibTrans" cxnId="{04ED7FCF-5FBB-4A3F-8EFC-0FABED677FF4}">
      <dgm:prSet/>
      <dgm:spPr/>
      <dgm:t>
        <a:bodyPr/>
        <a:lstStyle/>
        <a:p>
          <a:endParaRPr lang="zh-CN" altLang="en-US"/>
        </a:p>
      </dgm:t>
    </dgm:pt>
    <dgm:pt modelId="{849C747C-F986-42AC-91F5-7BE34C39DFCF}" type="parTrans" cxnId="{5247C72C-5399-4BFD-906C-35F46B83AAD4}">
      <dgm:prSet/>
      <dgm:spPr/>
      <dgm:t>
        <a:bodyPr/>
        <a:lstStyle/>
        <a:p>
          <a:endParaRPr lang="zh-CN" altLang="en-US"/>
        </a:p>
      </dgm:t>
    </dgm:pt>
    <dgm:pt modelId="{6918E6AC-B649-440F-A0BA-6958721F8D22}">
      <dgm:prSet custT="1"/>
      <dgm:spPr/>
      <dgm:t>
        <a:bodyPr/>
        <a:lstStyle/>
        <a:p>
          <a:pPr algn="l" rtl="0"/>
          <a:r>
            <a:rPr lang="zh-CN" altLang="en-US" sz="2000" b="1" baseline="0" smtClean="0">
              <a:latin typeface="宋体" panose="02010600030101010101" pitchFamily="2" charset="-122"/>
              <a:ea typeface="宋体" panose="02010600030101010101" pitchFamily="2" charset="-122"/>
            </a:rPr>
            <a:t>空化作用</a:t>
          </a:r>
        </a:p>
        <a:p>
          <a:pPr algn="l"/>
          <a:r>
            <a:rPr lang="zh-CN" altLang="en-US" sz="2000" b="1" baseline="0" smtClean="0">
              <a:latin typeface="宋体" panose="02010600030101010101" pitchFamily="2" charset="-122"/>
              <a:ea typeface="宋体" panose="02010600030101010101" pitchFamily="2" charset="-122"/>
            </a:rPr>
            <a:t>影响氢离子浓度得改变</a:t>
          </a:r>
        </a:p>
        <a:p>
          <a:pPr algn="l"/>
          <a:r>
            <a:rPr lang="zh-CN" altLang="en-US" sz="2000" b="1" baseline="0" smtClean="0">
              <a:latin typeface="宋体" panose="02010600030101010101" pitchFamily="2" charset="-122"/>
              <a:ea typeface="宋体" panose="02010600030101010101" pitchFamily="2" charset="-122"/>
            </a:rPr>
            <a:t>影响对酶活性、蛋白质合成得影响</a:t>
          </a:r>
        </a:p>
        <a:p>
          <a:pPr algn="l"/>
          <a:r>
            <a:rPr lang="zh-CN" altLang="en-US" sz="2000" b="1" baseline="0" smtClean="0">
              <a:latin typeface="宋体" panose="02010600030101010101" pitchFamily="2" charset="-122"/>
              <a:ea typeface="宋体" panose="02010600030101010101" pitchFamily="2" charset="-122"/>
            </a:rPr>
            <a:t>对自由基得影响</a:t>
          </a:r>
          <a:endParaRPr lang="en-US" altLang="zh-CN" sz="2000" b="1" baseline="0" smtClean="0">
            <a:latin typeface="宋体" panose="02010600030101010101" pitchFamily="2" charset="-122"/>
            <a:ea typeface="宋体" panose="02010600030101010101" pitchFamily="2" charset="-122"/>
          </a:endParaRPr>
        </a:p>
        <a:p>
          <a:pPr algn="l"/>
          <a:r>
            <a:rPr lang="zh-CN" altLang="en-US" sz="2000" b="1" baseline="0" smtClean="0">
              <a:latin typeface="宋体" panose="02010600030101010101" pitchFamily="2" charset="-122"/>
              <a:ea typeface="宋体" panose="02010600030101010101" pitchFamily="2" charset="-122"/>
            </a:rPr>
            <a:t>弥散作用</a:t>
          </a:r>
          <a:endParaRPr lang="en-US" altLang="zh-CN" sz="2000" b="1" baseline="0" smtClean="0">
            <a:latin typeface="宋体" panose="02010600030101010101" pitchFamily="2" charset="-122"/>
            <a:ea typeface="宋体" panose="02010600030101010101" pitchFamily="2" charset="-122"/>
          </a:endParaRPr>
        </a:p>
        <a:p>
          <a:pPr algn="l"/>
          <a:r>
            <a:rPr lang="zh-CN" altLang="en-US" sz="2000" b="1" baseline="0" smtClean="0">
              <a:latin typeface="宋体" panose="02010600030101010101" pitchFamily="2" charset="-122"/>
              <a:ea typeface="宋体" panose="02010600030101010101" pitchFamily="2" charset="-122"/>
            </a:rPr>
            <a:t>触变改变</a:t>
          </a:r>
          <a:endParaRPr lang="en-US" altLang="zh-CN" sz="2000" b="1" baseline="0" smtClean="0">
            <a:latin typeface="宋体" panose="02010600030101010101" pitchFamily="2" charset="-122"/>
            <a:ea typeface="宋体" panose="02010600030101010101" pitchFamily="2" charset="-122"/>
          </a:endParaRPr>
        </a:p>
        <a:p>
          <a:pPr algn="l"/>
          <a:endParaRPr lang="zh-CN" altLang="en-US" sz="2000" b="1">
            <a:latin typeface="宋体" panose="02010600030101010101" pitchFamily="2" charset="-122"/>
            <a:ea typeface="宋体" panose="02010600030101010101" pitchFamily="2" charset="-122"/>
          </a:endParaRPr>
        </a:p>
      </dgm:t>
    </dgm:pt>
    <dgm:pt modelId="{C9424F53-B4E4-4F5E-8B5A-5B3DD31042F2}" type="sibTrans" cxnId="{5247C72C-5399-4BFD-906C-35F46B83AAD4}">
      <dgm:prSet/>
      <dgm:spPr/>
      <dgm:t>
        <a:bodyPr/>
        <a:lstStyle/>
        <a:p>
          <a:endParaRPr lang="zh-CN" altLang="en-US"/>
        </a:p>
      </dgm:t>
    </dgm:pt>
    <dgm:pt modelId="{B1418786-EA6F-4698-A11F-2667E41F4694}" type="pres">
      <dgm:prSet presAssocID="{D22887A4-890C-4F75-AB22-E3FEF01B3134}" presName="rootnode">
        <dgm:presLayoutVars>
          <dgm:chMax/>
          <dgm:chPref/>
          <dgm:dir/>
          <dgm:animLvl val="lvl"/>
        </dgm:presLayoutVars>
      </dgm:prSet>
      <dgm:spPr/>
      <dgm:t>
        <a:bodyPr/>
        <a:lstStyle/>
        <a:p>
          <a:endParaRPr lang="zh-CN" altLang="en-US"/>
        </a:p>
      </dgm:t>
    </dgm:pt>
    <dgm:pt modelId="{A6319559-D661-4199-B9C0-874A4A4EF396}" type="pres">
      <dgm:prSet presAssocID="{82BCBF25-F1F5-477F-AFB8-AE052566AD8A}" presName="composite"/>
      <dgm:spPr/>
      <dgm:t>
        <a:bodyPr/>
        <a:lstStyle/>
        <a:p/>
      </dgm:t>
    </dgm:pt>
    <dgm:pt modelId="{C9ECA594-47D9-4369-9833-F69E78A855C8}" type="pres">
      <dgm:prSet presAssocID="{82BCBF25-F1F5-477F-AFB8-AE052566AD8A}" presName="LShape" presStyleLbl="alignNode1" presStyleCnt="3" custLinFactNeighborX="7643" custLinFactNeighborY="-14223"/>
      <dgm:spPr/>
      <dgm:t>
        <a:bodyPr/>
        <a:lstStyle/>
        <a:p/>
      </dgm:t>
    </dgm:pt>
    <dgm:pt modelId="{A6917579-A58B-4217-B602-8C80F715A704}" type="pres">
      <dgm:prSet presAssocID="{82BCBF25-F1F5-477F-AFB8-AE052566AD8A}" presName="ParentText" presStyleLbl="revTx" presStyleCnt="3" custLinFactNeighborX="14857" custLinFactNeighborY="-8475">
        <dgm:presLayoutVars>
          <dgm:chMax val="0"/>
          <dgm:chPref val="0"/>
          <dgm:bulletEnabled val="1"/>
        </dgm:presLayoutVars>
      </dgm:prSet>
      <dgm:spPr/>
      <dgm:t>
        <a:bodyPr/>
        <a:lstStyle/>
        <a:p>
          <a:endParaRPr lang="zh-CN" altLang="en-US"/>
        </a:p>
      </dgm:t>
    </dgm:pt>
    <dgm:pt modelId="{2FA7BA7C-FC73-4C48-986E-91A0F4F5EFB8}" type="pres">
      <dgm:prSet presAssocID="{82BCBF25-F1F5-477F-AFB8-AE052566AD8A}" presName="Triangle" presStyleLbl="alignNode1" presStyleCnt="3" custLinFactNeighborX="40212" custLinFactNeighborY="-74051"/>
      <dgm:spPr/>
      <dgm:t>
        <a:bodyPr/>
        <a:lstStyle/>
        <a:p/>
      </dgm:t>
    </dgm:pt>
    <dgm:pt modelId="{ADCD2233-8C44-435C-B4FC-44AC1F09A8C0}" type="pres">
      <dgm:prSet presAssocID="{7543941F-0800-43B3-A07B-597BDCC640EB}" presName="sibTrans"/>
      <dgm:spPr/>
      <dgm:t>
        <a:bodyPr/>
        <a:lstStyle/>
        <a:p/>
      </dgm:t>
    </dgm:pt>
    <dgm:pt modelId="{D3C7F386-8951-4236-A57A-EB1F42572704}" type="pres">
      <dgm:prSet presAssocID="{7543941F-0800-43B3-A07B-597BDCC640EB}" presName="space"/>
      <dgm:spPr/>
      <dgm:t>
        <a:bodyPr/>
        <a:lstStyle/>
        <a:p/>
      </dgm:t>
    </dgm:pt>
    <dgm:pt modelId="{6D9C2366-7742-465E-8218-EF70FB0C4E50}" type="pres">
      <dgm:prSet presAssocID="{805C59DE-5D8B-4446-BF08-5D737DDF9431}" presName="composite"/>
      <dgm:spPr/>
      <dgm:t>
        <a:bodyPr/>
        <a:lstStyle/>
        <a:p/>
      </dgm:t>
    </dgm:pt>
    <dgm:pt modelId="{D171E785-7BFA-46E7-859F-6AA9F0F2B992}" type="pres">
      <dgm:prSet presAssocID="{805C59DE-5D8B-4446-BF08-5D737DDF9431}" presName="LShape" presStyleLbl="alignNode1" presStyleIdx="1" presStyleCnt="3" custLinFactNeighborX="6952" custLinFactNeighborY="-40512"/>
      <dgm:spPr/>
      <dgm:t>
        <a:bodyPr/>
        <a:lstStyle/>
        <a:p/>
      </dgm:t>
    </dgm:pt>
    <dgm:pt modelId="{01B4215F-89C1-4BBF-9142-26F2E02CF85D}" type="pres">
      <dgm:prSet presAssocID="{805C59DE-5D8B-4446-BF08-5D737DDF9431}" presName="ParentText" presStyleLbl="revTx" presStyleIdx="1" presStyleCnt="3" custLinFactNeighborX="9748" custLinFactNeighborY="-18526">
        <dgm:presLayoutVars>
          <dgm:chMax val="0"/>
          <dgm:chPref val="0"/>
          <dgm:bulletEnabled val="1"/>
        </dgm:presLayoutVars>
      </dgm:prSet>
      <dgm:spPr/>
      <dgm:t>
        <a:bodyPr/>
        <a:lstStyle/>
        <a:p>
          <a:endParaRPr lang="zh-CN" altLang="en-US"/>
        </a:p>
      </dgm:t>
    </dgm:pt>
    <dgm:pt modelId="{FACB5A73-4286-484F-80BF-6321CA9C406E}" type="pres">
      <dgm:prSet presAssocID="{805C59DE-5D8B-4446-BF08-5D737DDF9431}" presName="Triangle" presStyleLbl="alignNode1" presStyleIdx="1" presStyleCnt="3" custLinFactY="-43773" custLinFactNeighborX="36157" custLinFactNeighborY="-100000"/>
      <dgm:spPr/>
      <dgm:t>
        <a:bodyPr/>
        <a:lstStyle/>
        <a:p/>
      </dgm:t>
    </dgm:pt>
    <dgm:pt modelId="{4B0AB192-A914-42BF-B295-76C9A90F90DD}" type="pres">
      <dgm:prSet presAssocID="{BD133E11-4ED8-4299-85BE-BB77701E3808}" presName="sibTrans"/>
      <dgm:spPr/>
      <dgm:t>
        <a:bodyPr/>
        <a:lstStyle/>
        <a:p/>
      </dgm:t>
    </dgm:pt>
    <dgm:pt modelId="{D3263B10-21F7-4EBA-894A-B1F490307707}" type="pres">
      <dgm:prSet presAssocID="{BD133E11-4ED8-4299-85BE-BB77701E3808}" presName="space"/>
      <dgm:spPr/>
      <dgm:t>
        <a:bodyPr/>
        <a:lstStyle/>
        <a:p/>
      </dgm:t>
    </dgm:pt>
    <dgm:pt modelId="{15B22C74-567B-4567-B695-68E65554C7BD}" type="pres">
      <dgm:prSet presAssocID="{6918E6AC-B649-440F-A0BA-6958721F8D22}" presName="composite"/>
      <dgm:spPr/>
      <dgm:t>
        <a:bodyPr/>
        <a:lstStyle/>
        <a:p/>
      </dgm:t>
    </dgm:pt>
    <dgm:pt modelId="{3DBFC759-FB3E-477A-98DF-C4524674C920}" type="pres">
      <dgm:prSet presAssocID="{6918E6AC-B649-440F-A0BA-6958721F8D22}" presName="LShape" presStyleLbl="alignNode1" presStyleIdx="2" presStyleCnt="3" custLinFactNeighborX="2339" custLinFactNeighborY="-33387"/>
      <dgm:spPr/>
      <dgm:t>
        <a:bodyPr/>
        <a:lstStyle/>
        <a:p/>
      </dgm:t>
    </dgm:pt>
    <dgm:pt modelId="{ACFDADD7-D157-4C6C-89AD-0D1CDE680E1F}" type="pres">
      <dgm:prSet presAssocID="{6918E6AC-B649-440F-A0BA-6958721F8D22}" presName="ParentText" presStyleLbl="revTx" presStyleIdx="2" presStyleCnt="3" custScaleY="121010" custLinFactNeighborX="293" custLinFactNeighborY="-7567">
        <dgm:presLayoutVars>
          <dgm:chMax val="0"/>
          <dgm:chPref val="0"/>
          <dgm:bulletEnabled val="1"/>
        </dgm:presLayoutVars>
      </dgm:prSet>
      <dgm:spPr/>
      <dgm:t>
        <a:bodyPr/>
        <a:lstStyle/>
        <a:p>
          <a:endParaRPr lang="zh-CN" altLang="en-US"/>
        </a:p>
      </dgm:t>
    </dgm:pt>
  </dgm:ptLst>
  <dgm:cxnLst>
    <dgm:cxn modelId="{49839E0C-D3BE-4724-95BE-F17578F480C8}" srcId="{D22887A4-890C-4F75-AB22-E3FEF01B3134}" destId="{82BCBF25-F1F5-477F-AFB8-AE052566AD8A}" srcOrd="0" destOrd="0" parTransId="{9923D7C5-B09E-4EAA-949A-3F7BA333FD8F}" sibTransId="{7543941F-0800-43B3-A07B-597BDCC640EB}"/>
    <dgm:cxn modelId="{04ED7FCF-5FBB-4A3F-8EFC-0FABED677FF4}" srcId="{D22887A4-890C-4F75-AB22-E3FEF01B3134}" destId="{805C59DE-5D8B-4446-BF08-5D737DDF9431}" srcOrd="1" destOrd="0" parTransId="{D3797B2F-2730-4234-AE32-CAE37C4B132D}" sibTransId="{BD133E11-4ED8-4299-85BE-BB77701E3808}"/>
    <dgm:cxn modelId="{5247C72C-5399-4BFD-906C-35F46B83AAD4}" srcId="{D22887A4-890C-4F75-AB22-E3FEF01B3134}" destId="{6918E6AC-B649-440F-A0BA-6958721F8D22}" srcOrd="2" destOrd="0" parTransId="{849C747C-F986-42AC-91F5-7BE34C39DFCF}" sibTransId="{C9424F53-B4E4-4F5E-8B5A-5B3DD31042F2}"/>
    <dgm:cxn modelId="{1276318F-5585-48FE-8418-AD8C28B402CD}" type="presOf" srcId="{D22887A4-890C-4F75-AB22-E3FEF01B3134}" destId="{B1418786-EA6F-4698-A11F-2667E41F4694}" srcOrd="0" destOrd="0" presId="urn:microsoft.com/office/officeart/2009/3/layout/StepUpProcess"/>
    <dgm:cxn modelId="{DDF5FDC1-95F3-48B1-AB30-F3B82F6D3F5D}" type="presParOf" srcId="{B1418786-EA6F-4698-A11F-2667E41F4694}" destId="{A6319559-D661-4199-B9C0-874A4A4EF396}" srcOrd="0" destOrd="0" presId="urn:microsoft.com/office/officeart/2009/3/layout/StepUpProcess"/>
    <dgm:cxn modelId="{40E8C076-8476-48DB-815D-16AB19174BD1}" type="presParOf" srcId="{A6319559-D661-4199-B9C0-874A4A4EF396}" destId="{C9ECA594-47D9-4369-9833-F69E78A855C8}" srcOrd="0" destOrd="0" presId="urn:microsoft.com/office/officeart/2009/3/layout/StepUpProcess"/>
    <dgm:cxn modelId="{77C59466-C558-4708-B27D-9D9E3D59CD70}" type="presParOf" srcId="{A6319559-D661-4199-B9C0-874A4A4EF396}" destId="{A6917579-A58B-4217-B602-8C80F715A704}" srcOrd="1" destOrd="0" presId="urn:microsoft.com/office/officeart/2009/3/layout/StepUpProcess"/>
    <dgm:cxn modelId="{0F380216-D441-49D1-845F-7E7F54F53422}" type="presOf" srcId="{82BCBF25-F1F5-477F-AFB8-AE052566AD8A}" destId="{A6917579-A58B-4217-B602-8C80F715A704}" srcOrd="0" destOrd="0" presId="urn:microsoft.com/office/officeart/2009/3/layout/StepUpProcess"/>
    <dgm:cxn modelId="{E0D33A8F-F794-4976-A3EF-EDC466ED3948}" type="presParOf" srcId="{A6319559-D661-4199-B9C0-874A4A4EF396}" destId="{2FA7BA7C-FC73-4C48-986E-91A0F4F5EFB8}" srcOrd="2" destOrd="0" presId="urn:microsoft.com/office/officeart/2009/3/layout/StepUpProcess"/>
    <dgm:cxn modelId="{9AD66934-EBB0-45DB-8241-90A12BEE1241}" type="presParOf" srcId="{B1418786-EA6F-4698-A11F-2667E41F4694}" destId="{ADCD2233-8C44-435C-B4FC-44AC1F09A8C0}" srcOrd="1" destOrd="0" presId="urn:microsoft.com/office/officeart/2009/3/layout/StepUpProcess"/>
    <dgm:cxn modelId="{CA081C92-8F5C-4195-B9C7-06B50FBA435E}" type="presParOf" srcId="{ADCD2233-8C44-435C-B4FC-44AC1F09A8C0}" destId="{D3C7F386-8951-4236-A57A-EB1F42572704}" srcOrd="0" destOrd="0" presId="urn:microsoft.com/office/officeart/2009/3/layout/StepUpProcess"/>
    <dgm:cxn modelId="{D9D282E7-9311-446D-9373-7348A15E92C1}" type="presParOf" srcId="{B1418786-EA6F-4698-A11F-2667E41F4694}" destId="{6D9C2366-7742-465E-8218-EF70FB0C4E50}" srcOrd="2" destOrd="0" presId="urn:microsoft.com/office/officeart/2009/3/layout/StepUpProcess"/>
    <dgm:cxn modelId="{7704891A-6EFB-4B81-8AD5-AB3724730BE6}" type="presParOf" srcId="{6D9C2366-7742-465E-8218-EF70FB0C4E50}" destId="{D171E785-7BFA-46E7-859F-6AA9F0F2B992}" srcOrd="0" destOrd="0" presId="urn:microsoft.com/office/officeart/2009/3/layout/StepUpProcess"/>
    <dgm:cxn modelId="{94C76B55-8B7A-420A-809F-835362471CB6}" type="presParOf" srcId="{6D9C2366-7742-465E-8218-EF70FB0C4E50}" destId="{01B4215F-89C1-4BBF-9142-26F2E02CF85D}" srcOrd="1" destOrd="0" presId="urn:microsoft.com/office/officeart/2009/3/layout/StepUpProcess"/>
    <dgm:cxn modelId="{004BCF3C-8C8B-4EBE-A55B-AC432D5668DE}" type="presOf" srcId="{805C59DE-5D8B-4446-BF08-5D737DDF9431}" destId="{01B4215F-89C1-4BBF-9142-26F2E02CF85D}" srcOrd="0" destOrd="0" presId="urn:microsoft.com/office/officeart/2009/3/layout/StepUpProcess"/>
    <dgm:cxn modelId="{59020E13-6796-4AB0-B3F4-197EEF226627}" type="presParOf" srcId="{6D9C2366-7742-465E-8218-EF70FB0C4E50}" destId="{FACB5A73-4286-484F-80BF-6321CA9C406E}" srcOrd="2" destOrd="0" presId="urn:microsoft.com/office/officeart/2009/3/layout/StepUpProcess"/>
    <dgm:cxn modelId="{9412D082-777C-41F8-9113-9D6B88C4A198}" type="presParOf" srcId="{B1418786-EA6F-4698-A11F-2667E41F4694}" destId="{4B0AB192-A914-42BF-B295-76C9A90F90DD}" srcOrd="3" destOrd="0" presId="urn:microsoft.com/office/officeart/2009/3/layout/StepUpProcess"/>
    <dgm:cxn modelId="{70B473E9-6965-4C41-B26A-F288B3C38433}" type="presParOf" srcId="{4B0AB192-A914-42BF-B295-76C9A90F90DD}" destId="{D3263B10-21F7-4EBA-894A-B1F490307707}" srcOrd="0" destOrd="0" presId="urn:microsoft.com/office/officeart/2009/3/layout/StepUpProcess"/>
    <dgm:cxn modelId="{C09A6DB3-C751-4CCF-8746-2E7C29E19FD0}" type="presParOf" srcId="{B1418786-EA6F-4698-A11F-2667E41F4694}" destId="{15B22C74-567B-4567-B695-68E65554C7BD}" srcOrd="4" destOrd="0" presId="urn:microsoft.com/office/officeart/2009/3/layout/StepUpProcess"/>
    <dgm:cxn modelId="{B2198B8D-F650-469F-81B4-F6126E877596}" type="presParOf" srcId="{15B22C74-567B-4567-B695-68E65554C7BD}" destId="{3DBFC759-FB3E-477A-98DF-C4524674C920}" srcOrd="0" destOrd="0" presId="urn:microsoft.com/office/officeart/2009/3/layout/StepUpProcess"/>
    <dgm:cxn modelId="{7E8C3266-78CE-4A0D-BF4D-3C15E68A3501}" type="presParOf" srcId="{15B22C74-567B-4567-B695-68E65554C7BD}" destId="{ACFDADD7-D157-4C6C-89AD-0D1CDE680E1F}" srcOrd="1" destOrd="0" presId="urn:microsoft.com/office/officeart/2009/3/layout/StepUpProcess"/>
    <dgm:cxn modelId="{3FF88549-3472-4B66-9BFB-893A7D4A1301}" type="presOf" srcId="{6918E6AC-B649-440F-A0BA-6958721F8D22}" destId="{ACFDADD7-D157-4C6C-89AD-0D1CDE680E1F}" srcOrd="0" destOrd="0" presId="urn:microsoft.com/office/officeart/2009/3/layout/StepUpProcess"/>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8.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E7B311DF-4D16-4687-AD5D-F793948B2060}" type="doc">
      <dgm:prSet loTypeId="urn:microsoft.com/office/officeart/2005/8/layout/process5" loCatId="process" qsTypeId="urn:microsoft.com/office/officeart/2005/8/quickstyle/simple3" qsCatId="simple" csTypeId="urn:microsoft.com/office/officeart/2005/8/colors/colorful5" csCatId="colorful"/>
      <dgm:spPr/>
      <dgm:t>
        <a:bodyPr/>
        <a:lstStyle/>
        <a:p>
          <a:endParaRPr lang="zh-CN" altLang="en-US"/>
        </a:p>
      </dgm:t>
    </dgm:pt>
    <dgm:pt modelId="{1AEB372E-716B-407B-B252-D9C64C0D3E3E}" type="parTrans" cxnId="{0C0416A1-0E6D-4F90-9548-B36CD6956F0A}">
      <dgm:prSet/>
      <dgm:spPr/>
      <dgm:t>
        <a:bodyPr/>
        <a:lstStyle/>
        <a:p>
          <a:endParaRPr lang="zh-CN" altLang="en-US"/>
        </a:p>
      </dgm:t>
    </dgm:pt>
    <dgm:pt modelId="{49BADFF4-E316-43ED-B88F-66406CB206E2}">
      <dgm:prSet custT="1"/>
      <dgm:spPr>
        <a:sp3d prstMaterial="dkEdge">
          <a:bevelT w="8200" h="38100"/>
        </a:sp3d>
      </dgm:spPr>
      <dgm:t>
        <a:bodyPr/>
        <a:lstStyle/>
        <a:p>
          <a:pPr rtl="0"/>
          <a:r>
            <a:rPr lang="zh-CN" altLang="en-US" sz="2000" b="1" baseline="0" smtClean="0">
              <a:latin typeface="宋体" panose="02010600030101010101" pitchFamily="2" charset="-122"/>
              <a:ea typeface="宋体" panose="02010600030101010101" pitchFamily="2" charset="-122"/>
            </a:rPr>
            <a:t>超声波产生</a:t>
          </a:r>
          <a:endParaRPr lang="zh-CN" altLang="en-US" sz="2000" b="1">
            <a:latin typeface="宋体" panose="02010600030101010101" pitchFamily="2" charset="-122"/>
            <a:ea typeface="宋体" panose="02010600030101010101" pitchFamily="2" charset="-122"/>
          </a:endParaRPr>
        </a:p>
      </dgm:t>
    </dgm:pt>
    <dgm:pt modelId="{D06FF21E-D732-4D71-907A-B65AE814AA10}" type="sibTrans" cxnId="{0C0416A1-0E6D-4F90-9548-B36CD6956F0A}">
      <dgm:prSet/>
      <dgm:spPr/>
      <dgm:t>
        <a:bodyPr/>
        <a:lstStyle/>
        <a:p>
          <a:endParaRPr lang="zh-CN" altLang="en-US"/>
        </a:p>
      </dgm:t>
    </dgm:pt>
    <dgm:pt modelId="{1AF4CE62-E406-4697-A16E-28AED296A635}" type="parTrans" cxnId="{0DA2D39B-9B2C-4D94-A35E-0AD4014AF602}">
      <dgm:prSet/>
      <dgm:spPr/>
      <dgm:t>
        <a:bodyPr/>
        <a:lstStyle/>
        <a:p>
          <a:endParaRPr lang="zh-CN" altLang="en-US"/>
        </a:p>
      </dgm:t>
    </dgm:pt>
    <dgm:pt modelId="{6FB9271C-F9E4-439F-AF1F-0C1A43BC4FE5}">
      <dgm:prSet custT="1"/>
      <dgm:spPr>
        <a:sp3d prstMaterial="dkEdge">
          <a:bevelT w="8200" h="38100"/>
        </a:sp3d>
      </dgm:spPr>
      <dgm:t>
        <a:bodyPr/>
        <a:lstStyle/>
        <a:p>
          <a:pPr rtl="0"/>
          <a:r>
            <a:rPr lang="zh-CN" altLang="en-US" sz="2000" b="1" baseline="0" smtClean="0">
              <a:latin typeface="宋体" panose="02010600030101010101" pitchFamily="2" charset="-122"/>
              <a:ea typeface="宋体" panose="02010600030101010101" pitchFamily="2" charset="-122"/>
            </a:rPr>
            <a:t>局部得生物物理变化</a:t>
          </a:r>
          <a:endParaRPr lang="zh-CN" altLang="en-US" sz="2000" b="1">
            <a:latin typeface="宋体" panose="02010600030101010101" pitchFamily="2" charset="-122"/>
            <a:ea typeface="宋体" panose="02010600030101010101" pitchFamily="2" charset="-122"/>
          </a:endParaRPr>
        </a:p>
      </dgm:t>
    </dgm:pt>
    <dgm:pt modelId="{DC2B36B1-0953-41D7-9F8D-A0C917871730}" type="sibTrans" cxnId="{0DA2D39B-9B2C-4D94-A35E-0AD4014AF602}">
      <dgm:prSet/>
      <dgm:spPr/>
      <dgm:t>
        <a:bodyPr/>
        <a:lstStyle/>
        <a:p>
          <a:endParaRPr lang="zh-CN" altLang="en-US"/>
        </a:p>
      </dgm:t>
    </dgm:pt>
    <dgm:pt modelId="{EC3C23EF-EC8E-4B93-A9CC-56D28D752424}" type="parTrans" cxnId="{B04EE11D-47A5-46A8-9602-81B106E58E3D}">
      <dgm:prSet/>
      <dgm:spPr/>
      <dgm:t>
        <a:bodyPr/>
        <a:lstStyle/>
        <a:p>
          <a:endParaRPr lang="zh-CN" altLang="en-US"/>
        </a:p>
      </dgm:t>
    </dgm:pt>
    <dgm:pt modelId="{CB26C14A-10FA-4D76-944D-DBCDB332FA11}">
      <dgm:prSet custT="1"/>
      <dgm:spPr>
        <a:sp3d prstMaterial="dkEdge">
          <a:bevelT w="8200" h="38100"/>
        </a:sp3d>
      </dgm:spPr>
      <dgm:t>
        <a:bodyPr/>
        <a:lstStyle/>
        <a:p>
          <a:pPr rtl="0"/>
          <a:r>
            <a:rPr lang="zh-CN" altLang="en-US" sz="2000" b="1" baseline="0" smtClean="0">
              <a:latin typeface="宋体" panose="02010600030101010101" pitchFamily="2" charset="-122"/>
              <a:ea typeface="宋体" panose="02010600030101010101" pitchFamily="2" charset="-122"/>
            </a:rPr>
            <a:t>影响局部得末梢神经感受器</a:t>
          </a:r>
          <a:endParaRPr lang="zh-CN" altLang="en-US" sz="2000" b="1">
            <a:latin typeface="宋体" panose="02010600030101010101" pitchFamily="2" charset="-122"/>
            <a:ea typeface="宋体" panose="02010600030101010101" pitchFamily="2" charset="-122"/>
          </a:endParaRPr>
        </a:p>
      </dgm:t>
    </dgm:pt>
    <dgm:pt modelId="{0BEE535F-36DF-462C-8ACB-F24F26228EE6}" type="sibTrans" cxnId="{B04EE11D-47A5-46A8-9602-81B106E58E3D}">
      <dgm:prSet/>
      <dgm:spPr/>
      <dgm:t>
        <a:bodyPr/>
        <a:lstStyle/>
        <a:p>
          <a:endParaRPr lang="zh-CN" altLang="en-US"/>
        </a:p>
      </dgm:t>
    </dgm:pt>
    <dgm:pt modelId="{C45FDE30-D0F7-434B-A1BF-A4FA751B7D6E}" type="parTrans" cxnId="{1E702CE6-8A14-4193-8361-750C108A70BB}">
      <dgm:prSet/>
      <dgm:spPr/>
      <dgm:t>
        <a:bodyPr/>
        <a:lstStyle/>
        <a:p>
          <a:endParaRPr lang="zh-CN" altLang="en-US"/>
        </a:p>
      </dgm:t>
    </dgm:pt>
    <dgm:pt modelId="{C60E5544-8009-4B84-92C2-71D3A68C89D8}">
      <dgm:prSet custT="1"/>
      <dgm:spPr>
        <a:sp3d prstMaterial="dkEdge">
          <a:bevelT w="8200" h="38100"/>
        </a:sp3d>
      </dgm:spPr>
      <dgm:t>
        <a:bodyPr/>
        <a:lstStyle/>
        <a:p>
          <a:pPr rtl="0"/>
          <a:r>
            <a:rPr lang="zh-CN" altLang="en-US" sz="2000" b="1" baseline="0" smtClean="0">
              <a:latin typeface="宋体" panose="02010600030101010101" pitchFamily="2" charset="-122"/>
              <a:ea typeface="宋体" panose="02010600030101010101" pitchFamily="2" charset="-122"/>
            </a:rPr>
            <a:t>传到中枢</a:t>
          </a:r>
          <a:endParaRPr lang="zh-CN" altLang="en-US" sz="2000" b="1">
            <a:latin typeface="宋体" panose="02010600030101010101" pitchFamily="2" charset="-122"/>
            <a:ea typeface="宋体" panose="02010600030101010101" pitchFamily="2" charset="-122"/>
          </a:endParaRPr>
        </a:p>
      </dgm:t>
    </dgm:pt>
    <dgm:pt modelId="{B3753690-47CB-4CA7-A386-8159A18F1544}" type="sibTrans" cxnId="{1E702CE6-8A14-4193-8361-750C108A70BB}">
      <dgm:prSet/>
      <dgm:spPr/>
      <dgm:t>
        <a:bodyPr/>
        <a:lstStyle/>
        <a:p>
          <a:endParaRPr lang="zh-CN" altLang="en-US"/>
        </a:p>
      </dgm:t>
    </dgm:pt>
    <dgm:pt modelId="{42B1C4DF-B01E-4C49-AA13-5D99D4583F9A}" type="parTrans" cxnId="{A650AC9A-6235-478D-9781-C894CB7719D9}">
      <dgm:prSet/>
      <dgm:spPr/>
      <dgm:t>
        <a:bodyPr/>
        <a:lstStyle/>
        <a:p>
          <a:endParaRPr lang="zh-CN" altLang="en-US"/>
        </a:p>
      </dgm:t>
    </dgm:pt>
    <dgm:pt modelId="{53482ED9-FB40-4C8C-8F8B-BD1F6DC849CE}">
      <dgm:prSet custT="1"/>
      <dgm:spPr>
        <a:sp3d prstMaterial="dkEdge">
          <a:bevelT w="8200" h="38100"/>
        </a:sp3d>
      </dgm:spPr>
      <dgm:t>
        <a:bodyPr/>
        <a:lstStyle/>
        <a:p>
          <a:pPr rtl="0"/>
          <a:r>
            <a:rPr lang="zh-CN" altLang="en-US" sz="2000" b="1" baseline="0" smtClean="0">
              <a:latin typeface="宋体" panose="02010600030101010101" pitchFamily="2" charset="-122"/>
              <a:ea typeface="宋体" panose="02010600030101010101" pitchFamily="2" charset="-122"/>
            </a:rPr>
            <a:t>反射性影响体液系统</a:t>
          </a:r>
          <a:endParaRPr lang="zh-CN" altLang="en-US" sz="2000" b="1">
            <a:latin typeface="宋体" panose="02010600030101010101" pitchFamily="2" charset="-122"/>
            <a:ea typeface="宋体" panose="02010600030101010101" pitchFamily="2" charset="-122"/>
          </a:endParaRPr>
        </a:p>
      </dgm:t>
    </dgm:pt>
    <dgm:pt modelId="{1BAE3311-4EFA-4041-947F-F981ABE4AEC4}" type="sibTrans" cxnId="{A650AC9A-6235-478D-9781-C894CB7719D9}">
      <dgm:prSet/>
      <dgm:spPr/>
      <dgm:t>
        <a:bodyPr/>
        <a:lstStyle/>
        <a:p>
          <a:endParaRPr lang="zh-CN" altLang="en-US"/>
        </a:p>
      </dgm:t>
    </dgm:pt>
    <dgm:pt modelId="{E34C9164-0B58-43AB-8807-C96D5C7EED86}" type="parTrans" cxnId="{B307FDE7-B0A3-4AFA-BF7A-AE1D52AD8FFB}">
      <dgm:prSet/>
      <dgm:spPr/>
      <dgm:t>
        <a:bodyPr/>
        <a:lstStyle/>
        <a:p>
          <a:endParaRPr lang="zh-CN" altLang="en-US"/>
        </a:p>
      </dgm:t>
    </dgm:pt>
    <dgm:pt modelId="{387D1156-B363-480E-9846-FCE88D97650C}">
      <dgm:prSet custT="1"/>
      <dgm:spPr>
        <a:sp3d prstMaterial="dkEdge">
          <a:bevelT w="8200" h="38100"/>
        </a:sp3d>
      </dgm:spPr>
      <dgm:t>
        <a:bodyPr/>
        <a:lstStyle/>
        <a:p>
          <a:pPr rtl="0"/>
          <a:r>
            <a:rPr lang="zh-CN" altLang="en-US" sz="2000" b="1" baseline="0" smtClean="0">
              <a:latin typeface="宋体" panose="02010600030101010101" pitchFamily="2" charset="-122"/>
              <a:ea typeface="宋体" panose="02010600030101010101" pitchFamily="2" charset="-122"/>
            </a:rPr>
            <a:t>治疗作用 </a:t>
          </a:r>
          <a:endParaRPr lang="zh-CN" altLang="en-US" sz="2000" b="1">
            <a:latin typeface="宋体" panose="02010600030101010101" pitchFamily="2" charset="-122"/>
            <a:ea typeface="宋体" panose="02010600030101010101" pitchFamily="2" charset="-122"/>
          </a:endParaRPr>
        </a:p>
      </dgm:t>
    </dgm:pt>
    <dgm:pt modelId="{B184B3C0-5A17-4830-8769-8D43FA34B3A4}" type="sibTrans" cxnId="{B307FDE7-B0A3-4AFA-BF7A-AE1D52AD8FFB}">
      <dgm:prSet/>
      <dgm:spPr/>
      <dgm:t>
        <a:bodyPr/>
        <a:lstStyle/>
        <a:p>
          <a:endParaRPr lang="zh-CN" altLang="en-US"/>
        </a:p>
      </dgm:t>
    </dgm:pt>
    <dgm:pt modelId="{95299F85-6450-44FC-8023-E89164D4E1FE}" type="pres">
      <dgm:prSet presAssocID="{E7B311DF-4D16-4687-AD5D-F793948B2060}" presName="diagram">
        <dgm:presLayoutVars>
          <dgm:dir/>
          <dgm:resizeHandles val="exact"/>
        </dgm:presLayoutVars>
      </dgm:prSet>
      <dgm:spPr/>
      <dgm:t>
        <a:bodyPr/>
        <a:lstStyle/>
        <a:p>
          <a:endParaRPr lang="zh-CN" altLang="en-US"/>
        </a:p>
      </dgm:t>
    </dgm:pt>
    <dgm:pt modelId="{D63BBF93-F199-4E1F-9DB4-DEA4382197DB}" type="pres">
      <dgm:prSet presAssocID="{49BADFF4-E316-43ED-B88F-66406CB206E2}" presName="node" presStyleLbl="node1" presStyleCnt="6">
        <dgm:presLayoutVars>
          <dgm:bulletEnabled val="1"/>
        </dgm:presLayoutVars>
      </dgm:prSet>
      <dgm:spPr/>
      <dgm:t>
        <a:bodyPr/>
        <a:lstStyle/>
        <a:p>
          <a:endParaRPr lang="zh-CN" altLang="en-US"/>
        </a:p>
      </dgm:t>
    </dgm:pt>
    <dgm:pt modelId="{5D1ADEA9-3547-4217-8876-21A87269ADB4}" type="pres">
      <dgm:prSet presAssocID="{D06FF21E-D732-4D71-907A-B65AE814AA10}" presName="sibTrans" presStyleLbl="sibTrans2D1" presStyleCnt="5"/>
      <dgm:spPr/>
      <dgm:t>
        <a:bodyPr/>
        <a:lstStyle/>
        <a:p>
          <a:endParaRPr lang="zh-CN" altLang="en-US"/>
        </a:p>
      </dgm:t>
    </dgm:pt>
    <dgm:pt modelId="{BEF8BD0F-3F6B-427D-BAB7-B2537D19F57B}" type="pres">
      <dgm:prSet presAssocID="{D06FF21E-D732-4D71-907A-B65AE814AA10}" presName="connectorText" presStyleLbl="sibTrans2D1" presStyleCnt="5"/>
      <dgm:spPr/>
      <dgm:t>
        <a:bodyPr/>
        <a:lstStyle/>
        <a:p>
          <a:endParaRPr lang="zh-CN" altLang="en-US"/>
        </a:p>
      </dgm:t>
    </dgm:pt>
    <dgm:pt modelId="{8CA12D08-0FEA-4F02-B461-00A864F426FD}" type="pres">
      <dgm:prSet presAssocID="{6FB9271C-F9E4-439F-AF1F-0C1A43BC4FE5}" presName="node" presStyleLbl="node1" presStyleIdx="1" presStyleCnt="6">
        <dgm:presLayoutVars>
          <dgm:bulletEnabled val="1"/>
        </dgm:presLayoutVars>
      </dgm:prSet>
      <dgm:spPr/>
      <dgm:t>
        <a:bodyPr/>
        <a:lstStyle/>
        <a:p>
          <a:endParaRPr lang="zh-CN" altLang="en-US"/>
        </a:p>
      </dgm:t>
    </dgm:pt>
    <dgm:pt modelId="{2E132CB5-DC12-46B5-B980-155A6E1400CE}" type="pres">
      <dgm:prSet presAssocID="{DC2B36B1-0953-41D7-9F8D-A0C917871730}" presName="sibTrans" presStyleLbl="sibTrans2D1" presStyleIdx="1" presStyleCnt="5"/>
      <dgm:spPr/>
      <dgm:t>
        <a:bodyPr/>
        <a:lstStyle/>
        <a:p>
          <a:endParaRPr lang="zh-CN" altLang="en-US"/>
        </a:p>
      </dgm:t>
    </dgm:pt>
    <dgm:pt modelId="{DF547D5A-3D29-40B8-AA78-E38821580273}" type="pres">
      <dgm:prSet presAssocID="{DC2B36B1-0953-41D7-9F8D-A0C917871730}" presName="connectorText" presStyleLbl="sibTrans2D1" presStyleIdx="1" presStyleCnt="5"/>
      <dgm:spPr/>
      <dgm:t>
        <a:bodyPr/>
        <a:lstStyle/>
        <a:p>
          <a:endParaRPr lang="zh-CN" altLang="en-US"/>
        </a:p>
      </dgm:t>
    </dgm:pt>
    <dgm:pt modelId="{AD3CE6BD-84E6-4ED4-84AC-740E4550636D}" type="pres">
      <dgm:prSet presAssocID="{CB26C14A-10FA-4D76-944D-DBCDB332FA11}" presName="node" presStyleLbl="node1" presStyleIdx="2" presStyleCnt="6">
        <dgm:presLayoutVars>
          <dgm:bulletEnabled val="1"/>
        </dgm:presLayoutVars>
      </dgm:prSet>
      <dgm:spPr/>
      <dgm:t>
        <a:bodyPr/>
        <a:lstStyle/>
        <a:p>
          <a:endParaRPr lang="zh-CN" altLang="en-US"/>
        </a:p>
      </dgm:t>
    </dgm:pt>
    <dgm:pt modelId="{BB25F498-9FFE-41D5-BBC4-752713AFA275}" type="pres">
      <dgm:prSet presAssocID="{0BEE535F-36DF-462C-8ACB-F24F26228EE6}" presName="sibTrans" presStyleLbl="sibTrans2D1" presStyleIdx="2" presStyleCnt="5"/>
      <dgm:spPr/>
      <dgm:t>
        <a:bodyPr/>
        <a:lstStyle/>
        <a:p>
          <a:endParaRPr lang="zh-CN" altLang="en-US"/>
        </a:p>
      </dgm:t>
    </dgm:pt>
    <dgm:pt modelId="{2AAB51FF-CF90-4787-A548-120FA099CF66}" type="pres">
      <dgm:prSet presAssocID="{0BEE535F-36DF-462C-8ACB-F24F26228EE6}" presName="connectorText" presStyleLbl="sibTrans2D1" presStyleIdx="2" presStyleCnt="5"/>
      <dgm:spPr/>
      <dgm:t>
        <a:bodyPr/>
        <a:lstStyle/>
        <a:p>
          <a:endParaRPr lang="zh-CN" altLang="en-US"/>
        </a:p>
      </dgm:t>
    </dgm:pt>
    <dgm:pt modelId="{754E78CC-5DB9-4656-92BF-062C8BE75A8A}" type="pres">
      <dgm:prSet presAssocID="{C60E5544-8009-4B84-92C2-71D3A68C89D8}" presName="node" presStyleLbl="node1" presStyleIdx="3" presStyleCnt="6">
        <dgm:presLayoutVars>
          <dgm:bulletEnabled val="1"/>
        </dgm:presLayoutVars>
      </dgm:prSet>
      <dgm:spPr/>
      <dgm:t>
        <a:bodyPr/>
        <a:lstStyle/>
        <a:p>
          <a:endParaRPr lang="zh-CN" altLang="en-US"/>
        </a:p>
      </dgm:t>
    </dgm:pt>
    <dgm:pt modelId="{35E2CADC-61B2-4815-AC4D-C8E8B0FE4CDE}" type="pres">
      <dgm:prSet presAssocID="{B3753690-47CB-4CA7-A386-8159A18F1544}" presName="sibTrans" presStyleLbl="sibTrans2D1" presStyleIdx="3" presStyleCnt="5"/>
      <dgm:spPr/>
      <dgm:t>
        <a:bodyPr/>
        <a:lstStyle/>
        <a:p>
          <a:endParaRPr lang="zh-CN" altLang="en-US"/>
        </a:p>
      </dgm:t>
    </dgm:pt>
    <dgm:pt modelId="{43C1F003-B416-4C03-92CA-FC882334343F}" type="pres">
      <dgm:prSet presAssocID="{B3753690-47CB-4CA7-A386-8159A18F1544}" presName="connectorText" presStyleLbl="sibTrans2D1" presStyleIdx="3" presStyleCnt="5"/>
      <dgm:spPr/>
      <dgm:t>
        <a:bodyPr/>
        <a:lstStyle/>
        <a:p>
          <a:endParaRPr lang="zh-CN" altLang="en-US"/>
        </a:p>
      </dgm:t>
    </dgm:pt>
    <dgm:pt modelId="{8583620E-0D3E-433C-B0B0-5EA4ED611B93}" type="pres">
      <dgm:prSet presAssocID="{53482ED9-FB40-4C8C-8F8B-BD1F6DC849CE}" presName="node" presStyleLbl="node1" presStyleIdx="4" presStyleCnt="6">
        <dgm:presLayoutVars>
          <dgm:bulletEnabled val="1"/>
        </dgm:presLayoutVars>
      </dgm:prSet>
      <dgm:spPr/>
      <dgm:t>
        <a:bodyPr/>
        <a:lstStyle/>
        <a:p>
          <a:endParaRPr lang="zh-CN" altLang="en-US"/>
        </a:p>
      </dgm:t>
    </dgm:pt>
    <dgm:pt modelId="{94719459-115F-4681-81C5-7CCEB293B0D0}" type="pres">
      <dgm:prSet presAssocID="{1BAE3311-4EFA-4041-947F-F981ABE4AEC4}" presName="sibTrans" presStyleLbl="sibTrans2D1" presStyleIdx="4" presStyleCnt="5"/>
      <dgm:spPr/>
      <dgm:t>
        <a:bodyPr/>
        <a:lstStyle/>
        <a:p>
          <a:endParaRPr lang="zh-CN" altLang="en-US"/>
        </a:p>
      </dgm:t>
    </dgm:pt>
    <dgm:pt modelId="{ECFB2B35-5639-4CA7-BB9F-46E3D676472D}" type="pres">
      <dgm:prSet presAssocID="{1BAE3311-4EFA-4041-947F-F981ABE4AEC4}" presName="connectorText" presStyleLbl="sibTrans2D1" presStyleIdx="4" presStyleCnt="5"/>
      <dgm:spPr/>
      <dgm:t>
        <a:bodyPr/>
        <a:lstStyle/>
        <a:p>
          <a:endParaRPr lang="zh-CN" altLang="en-US"/>
        </a:p>
      </dgm:t>
    </dgm:pt>
    <dgm:pt modelId="{195AD084-13BF-4E27-8656-34DBDD87A4E8}" type="pres">
      <dgm:prSet presAssocID="{387D1156-B363-480E-9846-FCE88D97650C}" presName="node" presStyleLbl="node1" presStyleIdx="5" presStyleCnt="6">
        <dgm:presLayoutVars>
          <dgm:bulletEnabled val="1"/>
        </dgm:presLayoutVars>
      </dgm:prSet>
      <dgm:spPr/>
      <dgm:t>
        <a:bodyPr/>
        <a:lstStyle/>
        <a:p>
          <a:endParaRPr lang="zh-CN" altLang="en-US"/>
        </a:p>
      </dgm:t>
    </dgm:pt>
  </dgm:ptLst>
  <dgm:cxnLst>
    <dgm:cxn modelId="{0C0416A1-0E6D-4F90-9548-B36CD6956F0A}" srcId="{E7B311DF-4D16-4687-AD5D-F793948B2060}" destId="{49BADFF4-E316-43ED-B88F-66406CB206E2}" srcOrd="0" destOrd="0" parTransId="{1AEB372E-716B-407B-B252-D9C64C0D3E3E}" sibTransId="{D06FF21E-D732-4D71-907A-B65AE814AA10}"/>
    <dgm:cxn modelId="{0DA2D39B-9B2C-4D94-A35E-0AD4014AF602}" srcId="{E7B311DF-4D16-4687-AD5D-F793948B2060}" destId="{6FB9271C-F9E4-439F-AF1F-0C1A43BC4FE5}" srcOrd="1" destOrd="0" parTransId="{1AF4CE62-E406-4697-A16E-28AED296A635}" sibTransId="{DC2B36B1-0953-41D7-9F8D-A0C917871730}"/>
    <dgm:cxn modelId="{B04EE11D-47A5-46A8-9602-81B106E58E3D}" srcId="{E7B311DF-4D16-4687-AD5D-F793948B2060}" destId="{CB26C14A-10FA-4D76-944D-DBCDB332FA11}" srcOrd="2" destOrd="0" parTransId="{EC3C23EF-EC8E-4B93-A9CC-56D28D752424}" sibTransId="{0BEE535F-36DF-462C-8ACB-F24F26228EE6}"/>
    <dgm:cxn modelId="{1E702CE6-8A14-4193-8361-750C108A70BB}" srcId="{E7B311DF-4D16-4687-AD5D-F793948B2060}" destId="{C60E5544-8009-4B84-92C2-71D3A68C89D8}" srcOrd="3" destOrd="0" parTransId="{C45FDE30-D0F7-434B-A1BF-A4FA751B7D6E}" sibTransId="{B3753690-47CB-4CA7-A386-8159A18F1544}"/>
    <dgm:cxn modelId="{A650AC9A-6235-478D-9781-C894CB7719D9}" srcId="{E7B311DF-4D16-4687-AD5D-F793948B2060}" destId="{53482ED9-FB40-4C8C-8F8B-BD1F6DC849CE}" srcOrd="4" destOrd="0" parTransId="{42B1C4DF-B01E-4C49-AA13-5D99D4583F9A}" sibTransId="{1BAE3311-4EFA-4041-947F-F981ABE4AEC4}"/>
    <dgm:cxn modelId="{B307FDE7-B0A3-4AFA-BF7A-AE1D52AD8FFB}" srcId="{E7B311DF-4D16-4687-AD5D-F793948B2060}" destId="{387D1156-B363-480E-9846-FCE88D97650C}" srcOrd="5" destOrd="0" parTransId="{E34C9164-0B58-43AB-8807-C96D5C7EED86}" sibTransId="{B184B3C0-5A17-4830-8769-8D43FA34B3A4}"/>
    <dgm:cxn modelId="{AA95C064-00A4-409A-8ECC-395FFA50358D}" type="presOf" srcId="{E7B311DF-4D16-4687-AD5D-F793948B2060}" destId="{95299F85-6450-44FC-8023-E89164D4E1FE}" srcOrd="0" destOrd="0" presId="urn:microsoft.com/office/officeart/2005/8/layout/process5"/>
    <dgm:cxn modelId="{63463127-DE21-4339-9094-5203442292A1}" type="presParOf" srcId="{95299F85-6450-44FC-8023-E89164D4E1FE}" destId="{D63BBF93-F199-4E1F-9DB4-DEA4382197DB}" srcOrd="0" destOrd="0" presId="urn:microsoft.com/office/officeart/2005/8/layout/process5"/>
    <dgm:cxn modelId="{7C386DA9-87B5-41A8-AA48-3F9769EE2E91}" type="presOf" srcId="{49BADFF4-E316-43ED-B88F-66406CB206E2}" destId="{D63BBF93-F199-4E1F-9DB4-DEA4382197DB}" srcOrd="0" destOrd="0" presId="urn:microsoft.com/office/officeart/2005/8/layout/process5"/>
    <dgm:cxn modelId="{6F79C91D-6826-4FB6-8A75-0E6060D57495}" type="presParOf" srcId="{95299F85-6450-44FC-8023-E89164D4E1FE}" destId="{5D1ADEA9-3547-4217-8876-21A87269ADB4}" srcOrd="1" destOrd="0" presId="urn:microsoft.com/office/officeart/2005/8/layout/process5"/>
    <dgm:cxn modelId="{A4FD4DB8-E8C8-40EF-8FC7-4913D4768EFB}" type="presOf" srcId="{D06FF21E-D732-4D71-907A-B65AE814AA10}" destId="{5D1ADEA9-3547-4217-8876-21A87269ADB4}" srcOrd="0" destOrd="0" presId="urn:microsoft.com/office/officeart/2005/8/layout/process5"/>
    <dgm:cxn modelId="{56FAAC25-3335-473D-ADF0-AD2BD28304EE}" type="presParOf" srcId="{5D1ADEA9-3547-4217-8876-21A87269ADB4}" destId="{BEF8BD0F-3F6B-427D-BAB7-B2537D19F57B}" srcOrd="0" destOrd="0" presId="urn:microsoft.com/office/officeart/2005/8/layout/process5"/>
    <dgm:cxn modelId="{9D3D8488-77E9-4B97-9587-DBB9083F0222}" type="presOf" srcId="{D06FF21E-D732-4D71-907A-B65AE814AA10}" destId="{BEF8BD0F-3F6B-427D-BAB7-B2537D19F57B}" srcOrd="1" destOrd="0" presId="urn:microsoft.com/office/officeart/2005/8/layout/process5"/>
    <dgm:cxn modelId="{C8DBCFC4-710B-4DB5-BF04-AE2046EA8D9E}" type="presParOf" srcId="{95299F85-6450-44FC-8023-E89164D4E1FE}" destId="{8CA12D08-0FEA-4F02-B461-00A864F426FD}" srcOrd="2" destOrd="0" presId="urn:microsoft.com/office/officeart/2005/8/layout/process5"/>
    <dgm:cxn modelId="{67AE9190-A339-455C-B6C4-5AFD7B3F6F6E}" type="presOf" srcId="{6FB9271C-F9E4-439F-AF1F-0C1A43BC4FE5}" destId="{8CA12D08-0FEA-4F02-B461-00A864F426FD}" srcOrd="0" destOrd="0" presId="urn:microsoft.com/office/officeart/2005/8/layout/process5"/>
    <dgm:cxn modelId="{221599E0-2510-48D7-8635-4BFE56E4DCCF}" type="presParOf" srcId="{95299F85-6450-44FC-8023-E89164D4E1FE}" destId="{2E132CB5-DC12-46B5-B980-155A6E1400CE}" srcOrd="3" destOrd="0" presId="urn:microsoft.com/office/officeart/2005/8/layout/process5"/>
    <dgm:cxn modelId="{2BD13E1F-0F93-4AAD-8E17-33811AE235A2}" type="presOf" srcId="{DC2B36B1-0953-41D7-9F8D-A0C917871730}" destId="{2E132CB5-DC12-46B5-B980-155A6E1400CE}" srcOrd="0" destOrd="0" presId="urn:microsoft.com/office/officeart/2005/8/layout/process5"/>
    <dgm:cxn modelId="{D8D85FD7-7B73-4FC6-8F89-7A5846AD86B6}" type="presParOf" srcId="{2E132CB5-DC12-46B5-B980-155A6E1400CE}" destId="{DF547D5A-3D29-40B8-AA78-E38821580273}" srcOrd="0" destOrd="0" presId="urn:microsoft.com/office/officeart/2005/8/layout/process5"/>
    <dgm:cxn modelId="{CA0DD2F1-682D-4951-9980-D78BC4B3DEF4}" type="presOf" srcId="{DC2B36B1-0953-41D7-9F8D-A0C917871730}" destId="{DF547D5A-3D29-40B8-AA78-E38821580273}" srcOrd="1" destOrd="0" presId="urn:microsoft.com/office/officeart/2005/8/layout/process5"/>
    <dgm:cxn modelId="{438AAC24-80E9-4C00-A622-DE590DD546F5}" type="presParOf" srcId="{95299F85-6450-44FC-8023-E89164D4E1FE}" destId="{AD3CE6BD-84E6-4ED4-84AC-740E4550636D}" srcOrd="4" destOrd="0" presId="urn:microsoft.com/office/officeart/2005/8/layout/process5"/>
    <dgm:cxn modelId="{23513E4E-9E32-41F9-B08F-27A242F3A991}" type="presOf" srcId="{CB26C14A-10FA-4D76-944D-DBCDB332FA11}" destId="{AD3CE6BD-84E6-4ED4-84AC-740E4550636D}" srcOrd="0" destOrd="0" presId="urn:microsoft.com/office/officeart/2005/8/layout/process5"/>
    <dgm:cxn modelId="{5522D3ED-40E9-4021-BCBB-5B5DD9A2CA15}" type="presParOf" srcId="{95299F85-6450-44FC-8023-E89164D4E1FE}" destId="{BB25F498-9FFE-41D5-BBC4-752713AFA275}" srcOrd="5" destOrd="0" presId="urn:microsoft.com/office/officeart/2005/8/layout/process5"/>
    <dgm:cxn modelId="{35E157FB-3EC0-4E27-B389-FF28075E0EEA}" type="presOf" srcId="{0BEE535F-36DF-462C-8ACB-F24F26228EE6}" destId="{BB25F498-9FFE-41D5-BBC4-752713AFA275}" srcOrd="0" destOrd="0" presId="urn:microsoft.com/office/officeart/2005/8/layout/process5"/>
    <dgm:cxn modelId="{BA483298-5CFB-45CE-8BB8-70098AC2FBC7}" type="presParOf" srcId="{BB25F498-9FFE-41D5-BBC4-752713AFA275}" destId="{2AAB51FF-CF90-4787-A548-120FA099CF66}" srcOrd="0" destOrd="0" presId="urn:microsoft.com/office/officeart/2005/8/layout/process5"/>
    <dgm:cxn modelId="{4533918B-5E16-4A85-8741-68F78243B753}" type="presOf" srcId="{0BEE535F-36DF-462C-8ACB-F24F26228EE6}" destId="{2AAB51FF-CF90-4787-A548-120FA099CF66}" srcOrd="1" destOrd="0" presId="urn:microsoft.com/office/officeart/2005/8/layout/process5"/>
    <dgm:cxn modelId="{EEE53DC2-D6C2-47BA-AA08-D54A5C0FB09C}" type="presParOf" srcId="{95299F85-6450-44FC-8023-E89164D4E1FE}" destId="{754E78CC-5DB9-4656-92BF-062C8BE75A8A}" srcOrd="6" destOrd="0" presId="urn:microsoft.com/office/officeart/2005/8/layout/process5"/>
    <dgm:cxn modelId="{41133FAE-1A4C-4BA2-9B1A-6E2F96CA5A25}" type="presOf" srcId="{C60E5544-8009-4B84-92C2-71D3A68C89D8}" destId="{754E78CC-5DB9-4656-92BF-062C8BE75A8A}" srcOrd="0" destOrd="0" presId="urn:microsoft.com/office/officeart/2005/8/layout/process5"/>
    <dgm:cxn modelId="{2082264F-8414-46E1-8B53-BB465B2014C2}" type="presParOf" srcId="{95299F85-6450-44FC-8023-E89164D4E1FE}" destId="{35E2CADC-61B2-4815-AC4D-C8E8B0FE4CDE}" srcOrd="7" destOrd="0" presId="urn:microsoft.com/office/officeart/2005/8/layout/process5"/>
    <dgm:cxn modelId="{8A8BB981-64B2-451E-AE0A-29F9DA59AAD5}" type="presOf" srcId="{B3753690-47CB-4CA7-A386-8159A18F1544}" destId="{35E2CADC-61B2-4815-AC4D-C8E8B0FE4CDE}" srcOrd="0" destOrd="0" presId="urn:microsoft.com/office/officeart/2005/8/layout/process5"/>
    <dgm:cxn modelId="{511EFCC2-A671-4FF9-93A7-7E2E534236DC}" type="presParOf" srcId="{35E2CADC-61B2-4815-AC4D-C8E8B0FE4CDE}" destId="{43C1F003-B416-4C03-92CA-FC882334343F}" srcOrd="0" destOrd="0" presId="urn:microsoft.com/office/officeart/2005/8/layout/process5"/>
    <dgm:cxn modelId="{FD11817A-58EE-41DD-8290-70692144AC2C}" type="presOf" srcId="{B3753690-47CB-4CA7-A386-8159A18F1544}" destId="{43C1F003-B416-4C03-92CA-FC882334343F}" srcOrd="1" destOrd="0" presId="urn:microsoft.com/office/officeart/2005/8/layout/process5"/>
    <dgm:cxn modelId="{67988417-A1CC-4772-BE02-A79A14C4EBD0}" type="presParOf" srcId="{95299F85-6450-44FC-8023-E89164D4E1FE}" destId="{8583620E-0D3E-433C-B0B0-5EA4ED611B93}" srcOrd="8" destOrd="0" presId="urn:microsoft.com/office/officeart/2005/8/layout/process5"/>
    <dgm:cxn modelId="{A73B7D76-CA2A-45B1-AA8B-CCE98AB176CF}" type="presOf" srcId="{53482ED9-FB40-4C8C-8F8B-BD1F6DC849CE}" destId="{8583620E-0D3E-433C-B0B0-5EA4ED611B93}" srcOrd="0" destOrd="0" presId="urn:microsoft.com/office/officeart/2005/8/layout/process5"/>
    <dgm:cxn modelId="{9648CEA0-FF9C-4A52-8894-4E9555597AC0}" type="presParOf" srcId="{95299F85-6450-44FC-8023-E89164D4E1FE}" destId="{94719459-115F-4681-81C5-7CCEB293B0D0}" srcOrd="9" destOrd="0" presId="urn:microsoft.com/office/officeart/2005/8/layout/process5"/>
    <dgm:cxn modelId="{DD538A19-4231-47E1-9C15-2DD21BC1FE9D}" type="presOf" srcId="{1BAE3311-4EFA-4041-947F-F981ABE4AEC4}" destId="{94719459-115F-4681-81C5-7CCEB293B0D0}" srcOrd="0" destOrd="0" presId="urn:microsoft.com/office/officeart/2005/8/layout/process5"/>
    <dgm:cxn modelId="{3DFCB972-4F9D-414A-A4F5-820AB9E7E760}" type="presParOf" srcId="{94719459-115F-4681-81C5-7CCEB293B0D0}" destId="{ECFB2B35-5639-4CA7-BB9F-46E3D676472D}" srcOrd="0" destOrd="0" presId="urn:microsoft.com/office/officeart/2005/8/layout/process5"/>
    <dgm:cxn modelId="{56C5A848-3A4C-41AD-BE22-C2ECF2387966}" type="presOf" srcId="{1BAE3311-4EFA-4041-947F-F981ABE4AEC4}" destId="{ECFB2B35-5639-4CA7-BB9F-46E3D676472D}" srcOrd="1" destOrd="0" presId="urn:microsoft.com/office/officeart/2005/8/layout/process5"/>
    <dgm:cxn modelId="{8EE6390D-A707-4C47-874D-DA021ABE0B18}" type="presParOf" srcId="{95299F85-6450-44FC-8023-E89164D4E1FE}" destId="{195AD084-13BF-4E27-8656-34DBDD87A4E8}" srcOrd="10" destOrd="0" presId="urn:microsoft.com/office/officeart/2005/8/layout/process5"/>
    <dgm:cxn modelId="{C4D64AEA-ADC1-4593-A4EB-F9021B3C23BE}" type="presOf" srcId="{387D1156-B363-480E-9846-FCE88D97650C}" destId="{195AD084-13BF-4E27-8656-34DBDD87A4E8}" srcOrd="0" destOrd="0" presId="urn:microsoft.com/office/officeart/2005/8/layout/process5"/>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9.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7AE6C8E-BC0B-4D3A-AE26-FDA6C0C67DFB}" type="doc">
      <dgm:prSet loTypeId="urn:microsoft.com/office/officeart/2008/layout/HorizontalMultiLevelHierarchy" loCatId="hierarchy" qsTypeId="urn:microsoft.com/office/officeart/2005/8/quickstyle/simple3" qsCatId="simple" csTypeId="urn:microsoft.com/office/officeart/2005/8/colors/colorful5" csCatId="colorful" phldr="1"/>
      <dgm:spPr/>
      <dgm:t>
        <a:bodyPr/>
        <a:lstStyle/>
        <a:p>
          <a:endParaRPr lang="zh-CN" altLang="en-US"/>
        </a:p>
      </dgm:t>
    </dgm:pt>
    <dgm:pt modelId="{3DD574D1-406A-4D07-A3C5-97862E33623B}" type="parTrans" cxnId="{84565A38-FD42-4E07-BA57-A787E37FDBD2}">
      <dgm:prSet/>
      <dgm:spPr/>
      <dgm:t>
        <a:bodyPr/>
        <a:lstStyle/>
        <a:p>
          <a:endParaRPr lang="zh-CN" altLang="en-US"/>
        </a:p>
      </dgm:t>
    </dgm:pt>
    <dgm:pt modelId="{D61C298E-7C1B-402C-B4CA-45664EC716A7}">
      <dgm:prSet custT="1"/>
      <dgm:spPr>
        <a:sp3d prstMaterial="dkEdge">
          <a:bevelT w="8200" h="38100"/>
        </a:sp3d>
      </dgm:spPr>
      <dgm:t>
        <a:bodyPr vert="vert"/>
        <a:lstStyle/>
        <a:p>
          <a:pPr rtl="0"/>
          <a:r>
            <a:rPr lang="zh-CN" altLang="en-US" sz="2400" baseline="0" smtClean="0">
              <a:latin typeface="宋体" panose="02010600030101010101" pitchFamily="2" charset="-122"/>
              <a:ea typeface="宋体" panose="02010600030101010101" pitchFamily="2" charset="-122"/>
            </a:rPr>
            <a:t>对组织器官得影响</a:t>
          </a:r>
          <a:endParaRPr lang="zh-CN" altLang="en-US" sz="2400">
            <a:latin typeface="宋体" panose="02010600030101010101" pitchFamily="2" charset="-122"/>
            <a:ea typeface="宋体" panose="02010600030101010101" pitchFamily="2" charset="-122"/>
          </a:endParaRPr>
        </a:p>
      </dgm:t>
    </dgm:pt>
    <dgm:pt modelId="{1579F882-61C3-40AF-91FB-029ED25DD3CD}" type="parTrans" cxnId="{54018ABB-AA17-494C-AD3A-35E76424FD03}">
      <dgm:prSet/>
      <dgm:spPr/>
      <dgm:t>
        <a:bodyPr/>
        <a:lstStyle/>
        <a:p>
          <a:endParaRPr lang="zh-CN" altLang="en-US"/>
        </a:p>
      </dgm:t>
    </dgm:pt>
    <dgm:pt modelId="{942AB12D-6711-497C-80DC-FFC99FF2ABBA}">
      <dgm:prSet custT="1"/>
      <dgm:spPr>
        <a:sp3d prstMaterial="dkEdge">
          <a:bevelT w="8200" h="38100"/>
        </a:sp3d>
      </dgm:spPr>
      <dgm:t>
        <a:bodyPr/>
        <a:lstStyle/>
        <a:p>
          <a:pPr rtl="0"/>
          <a:r>
            <a:rPr lang="zh-CN" altLang="en-US" sz="2000" baseline="0" smtClean="0">
              <a:latin typeface="宋体" panose="02010600030101010101" pitchFamily="2" charset="-122"/>
              <a:ea typeface="宋体" panose="02010600030101010101" pitchFamily="2" charset="-122"/>
            </a:rPr>
            <a:t>中枢神经、周围神经、自主神经</a:t>
          </a:r>
          <a:endParaRPr lang="zh-CN" altLang="en-US" sz="2000">
            <a:latin typeface="宋体" panose="02010600030101010101" pitchFamily="2" charset="-122"/>
            <a:ea typeface="宋体" panose="02010600030101010101" pitchFamily="2" charset="-122"/>
          </a:endParaRPr>
        </a:p>
      </dgm:t>
    </dgm:pt>
    <dgm:pt modelId="{1419A85E-71BC-4160-AE4B-2577085C9174}" type="sibTrans" cxnId="{54018ABB-AA17-494C-AD3A-35E76424FD03}">
      <dgm:prSet/>
      <dgm:spPr/>
      <dgm:t>
        <a:bodyPr/>
        <a:lstStyle/>
        <a:p>
          <a:endParaRPr lang="zh-CN" altLang="en-US"/>
        </a:p>
      </dgm:t>
    </dgm:pt>
    <dgm:pt modelId="{AC55A7F6-9C90-4429-90BB-B41222CB7173}" type="parTrans" cxnId="{783D885D-FC85-489C-9417-07E6382CBF65}">
      <dgm:prSet/>
      <dgm:spPr/>
      <dgm:t>
        <a:bodyPr/>
        <a:lstStyle/>
        <a:p>
          <a:endParaRPr lang="zh-CN" altLang="en-US"/>
        </a:p>
      </dgm:t>
    </dgm:pt>
    <dgm:pt modelId="{C495F9BF-43D8-41D8-B615-12A03AA827D0}">
      <dgm:prSet custT="1"/>
      <dgm:spPr>
        <a:sp3d prstMaterial="dkEdge">
          <a:bevelT w="8200" h="38100"/>
        </a:sp3d>
      </dgm:spPr>
      <dgm:t>
        <a:bodyPr/>
        <a:lstStyle/>
        <a:p>
          <a:pPr rtl="0"/>
          <a:r>
            <a:rPr lang="zh-CN" altLang="en-US" sz="2000" baseline="0" smtClean="0">
              <a:latin typeface="宋体" panose="02010600030101010101" pitchFamily="2" charset="-122"/>
              <a:ea typeface="宋体" panose="02010600030101010101" pitchFamily="2" charset="-122"/>
            </a:rPr>
            <a:t>心脏</a:t>
          </a:r>
          <a:endParaRPr lang="zh-CN" altLang="en-US" sz="2000">
            <a:latin typeface="宋体" panose="02010600030101010101" pitchFamily="2" charset="-122"/>
            <a:ea typeface="宋体" panose="02010600030101010101" pitchFamily="2" charset="-122"/>
          </a:endParaRPr>
        </a:p>
      </dgm:t>
    </dgm:pt>
    <dgm:pt modelId="{5D07AAA0-FF83-41E9-9986-93EA2FC19693}" type="sibTrans" cxnId="{783D885D-FC85-489C-9417-07E6382CBF65}">
      <dgm:prSet/>
      <dgm:spPr/>
      <dgm:t>
        <a:bodyPr/>
        <a:lstStyle/>
        <a:p>
          <a:endParaRPr lang="zh-CN" altLang="en-US"/>
        </a:p>
      </dgm:t>
    </dgm:pt>
    <dgm:pt modelId="{6CD4250B-730A-444C-B6B6-19FDB48980F3}" type="parTrans" cxnId="{0F5B0ADD-82C7-4E6A-B225-5246FAAFF2AF}">
      <dgm:prSet/>
      <dgm:spPr/>
      <dgm:t>
        <a:bodyPr/>
        <a:lstStyle/>
        <a:p>
          <a:endParaRPr lang="zh-CN" altLang="en-US"/>
        </a:p>
      </dgm:t>
    </dgm:pt>
    <dgm:pt modelId="{D7638F91-5AE8-40AA-A2DB-4BE17F088205}">
      <dgm:prSet custT="1"/>
      <dgm:spPr>
        <a:sp3d prstMaterial="dkEdge">
          <a:bevelT w="8200" h="38100"/>
        </a:sp3d>
      </dgm:spPr>
      <dgm:t>
        <a:bodyPr/>
        <a:lstStyle/>
        <a:p>
          <a:pPr rtl="0"/>
          <a:r>
            <a:rPr lang="zh-CN" altLang="en-US" sz="2000" baseline="0" smtClean="0">
              <a:latin typeface="宋体" panose="02010600030101010101" pitchFamily="2" charset="-122"/>
              <a:ea typeface="宋体" panose="02010600030101010101" pitchFamily="2" charset="-122"/>
            </a:rPr>
            <a:t>骨骼</a:t>
          </a:r>
          <a:endParaRPr lang="zh-CN" altLang="en-US" sz="2000">
            <a:latin typeface="宋体" panose="02010600030101010101" pitchFamily="2" charset="-122"/>
            <a:ea typeface="宋体" panose="02010600030101010101" pitchFamily="2" charset="-122"/>
          </a:endParaRPr>
        </a:p>
      </dgm:t>
    </dgm:pt>
    <dgm:pt modelId="{879C63C8-2865-4649-AF47-80CB91AE3D7B}" type="sibTrans" cxnId="{0F5B0ADD-82C7-4E6A-B225-5246FAAFF2AF}">
      <dgm:prSet/>
      <dgm:spPr/>
      <dgm:t>
        <a:bodyPr/>
        <a:lstStyle/>
        <a:p>
          <a:endParaRPr lang="zh-CN" altLang="en-US"/>
        </a:p>
      </dgm:t>
    </dgm:pt>
    <dgm:pt modelId="{B17D1CF5-8672-4B03-83B5-37504F4538B1}" type="parTrans" cxnId="{F4F64D54-F5DD-49CB-9D23-65E78929E762}">
      <dgm:prSet/>
      <dgm:spPr/>
      <dgm:t>
        <a:bodyPr/>
        <a:lstStyle/>
        <a:p>
          <a:endParaRPr lang="zh-CN" altLang="en-US"/>
        </a:p>
      </dgm:t>
    </dgm:pt>
    <dgm:pt modelId="{B532C704-E4A3-4727-BD08-095D44E3D140}">
      <dgm:prSet custT="1"/>
      <dgm:spPr>
        <a:sp3d prstMaterial="dkEdge">
          <a:bevelT w="8200" h="38100"/>
        </a:sp3d>
      </dgm:spPr>
      <dgm:t>
        <a:bodyPr/>
        <a:lstStyle/>
        <a:p>
          <a:pPr rtl="0"/>
          <a:r>
            <a:rPr lang="zh-CN" altLang="en-US" sz="2000" baseline="0" smtClean="0">
              <a:latin typeface="宋体" panose="02010600030101010101" pitchFamily="2" charset="-122"/>
              <a:ea typeface="宋体" panose="02010600030101010101" pitchFamily="2" charset="-122"/>
            </a:rPr>
            <a:t>肌肉及结缔组织</a:t>
          </a:r>
          <a:endParaRPr lang="zh-CN" altLang="en-US" sz="2000">
            <a:latin typeface="宋体" panose="02010600030101010101" pitchFamily="2" charset="-122"/>
            <a:ea typeface="宋体" panose="02010600030101010101" pitchFamily="2" charset="-122"/>
          </a:endParaRPr>
        </a:p>
      </dgm:t>
    </dgm:pt>
    <dgm:pt modelId="{F07934C0-226C-4A07-858B-0F3CD4D4EF2B}" type="sibTrans" cxnId="{F4F64D54-F5DD-49CB-9D23-65E78929E762}">
      <dgm:prSet/>
      <dgm:spPr/>
      <dgm:t>
        <a:bodyPr/>
        <a:lstStyle/>
        <a:p>
          <a:endParaRPr lang="zh-CN" altLang="en-US"/>
        </a:p>
      </dgm:t>
    </dgm:pt>
    <dgm:pt modelId="{10E90045-8EBC-4D9C-BC2F-E916EDD3F518}" type="parTrans" cxnId="{8519561E-907D-4118-A59D-B8FB3A914258}">
      <dgm:prSet/>
      <dgm:spPr/>
      <dgm:t>
        <a:bodyPr/>
        <a:lstStyle/>
        <a:p>
          <a:endParaRPr lang="zh-CN" altLang="en-US"/>
        </a:p>
      </dgm:t>
    </dgm:pt>
    <dgm:pt modelId="{A52EFF66-8F5E-4BBD-B876-9B102E5F4C55}">
      <dgm:prSet custT="1"/>
      <dgm:spPr>
        <a:sp3d prstMaterial="dkEdge">
          <a:bevelT w="8200" h="38100"/>
        </a:sp3d>
      </dgm:spPr>
      <dgm:t>
        <a:bodyPr/>
        <a:lstStyle/>
        <a:p>
          <a:pPr rtl="0"/>
          <a:r>
            <a:rPr lang="zh-CN" altLang="en-US" sz="2000" baseline="0" smtClean="0">
              <a:latin typeface="宋体" panose="02010600030101010101" pitchFamily="2" charset="-122"/>
              <a:ea typeface="宋体" panose="02010600030101010101" pitchFamily="2" charset="-122"/>
            </a:rPr>
            <a:t>皮肤</a:t>
          </a:r>
          <a:endParaRPr lang="zh-CN" altLang="en-US" sz="2000">
            <a:latin typeface="宋体" panose="02010600030101010101" pitchFamily="2" charset="-122"/>
            <a:ea typeface="宋体" panose="02010600030101010101" pitchFamily="2" charset="-122"/>
          </a:endParaRPr>
        </a:p>
      </dgm:t>
    </dgm:pt>
    <dgm:pt modelId="{673CE4F6-5335-4764-A947-7364E5AAD2FA}" type="sibTrans" cxnId="{8519561E-907D-4118-A59D-B8FB3A914258}">
      <dgm:prSet/>
      <dgm:spPr/>
      <dgm:t>
        <a:bodyPr/>
        <a:lstStyle/>
        <a:p>
          <a:endParaRPr lang="zh-CN" altLang="en-US"/>
        </a:p>
      </dgm:t>
    </dgm:pt>
    <dgm:pt modelId="{090E10FE-D66A-4F33-99B6-C3946FCFBC3C}" type="parTrans" cxnId="{ECA65357-39F2-4D8E-9A58-0267DCFFC8C5}">
      <dgm:prSet/>
      <dgm:spPr/>
      <dgm:t>
        <a:bodyPr/>
        <a:lstStyle/>
        <a:p>
          <a:endParaRPr lang="zh-CN" altLang="en-US"/>
        </a:p>
      </dgm:t>
    </dgm:pt>
    <dgm:pt modelId="{CB8D36BA-8B48-41A5-A29F-58748A15E171}">
      <dgm:prSet custT="1"/>
      <dgm:spPr>
        <a:sp3d prstMaterial="dkEdge">
          <a:bevelT w="8200" h="38100"/>
        </a:sp3d>
      </dgm:spPr>
      <dgm:t>
        <a:bodyPr/>
        <a:lstStyle/>
        <a:p>
          <a:pPr rtl="0"/>
          <a:r>
            <a:rPr lang="zh-CN" altLang="en-US" sz="2000" baseline="0" smtClean="0">
              <a:latin typeface="宋体" panose="02010600030101010101" pitchFamily="2" charset="-122"/>
              <a:ea typeface="宋体" panose="02010600030101010101" pitchFamily="2" charset="-122"/>
            </a:rPr>
            <a:t>眼</a:t>
          </a:r>
          <a:endParaRPr lang="zh-CN" altLang="en-US" sz="2000">
            <a:latin typeface="宋体" panose="02010600030101010101" pitchFamily="2" charset="-122"/>
            <a:ea typeface="宋体" panose="02010600030101010101" pitchFamily="2" charset="-122"/>
          </a:endParaRPr>
        </a:p>
      </dgm:t>
    </dgm:pt>
    <dgm:pt modelId="{AA60B24C-FC15-499C-BC96-D5AE520C56FC}" type="sibTrans" cxnId="{ECA65357-39F2-4D8E-9A58-0267DCFFC8C5}">
      <dgm:prSet/>
      <dgm:spPr/>
      <dgm:t>
        <a:bodyPr/>
        <a:lstStyle/>
        <a:p>
          <a:endParaRPr lang="zh-CN" altLang="en-US"/>
        </a:p>
      </dgm:t>
    </dgm:pt>
    <dgm:pt modelId="{EF522746-03C5-43AE-8F58-54CB48E86687}" type="parTrans" cxnId="{6E0CA67C-2A61-48D0-9E47-A1DD2739F05C}">
      <dgm:prSet/>
      <dgm:spPr/>
      <dgm:t>
        <a:bodyPr/>
        <a:lstStyle/>
        <a:p>
          <a:endParaRPr lang="zh-CN" altLang="en-US"/>
        </a:p>
      </dgm:t>
    </dgm:pt>
    <dgm:pt modelId="{ACDE6B30-7D86-44EA-864C-3E294FDF0072}">
      <dgm:prSet custT="1"/>
      <dgm:spPr>
        <a:sp3d prstMaterial="dkEdge">
          <a:bevelT w="8200" h="38100"/>
        </a:sp3d>
      </dgm:spPr>
      <dgm:t>
        <a:bodyPr/>
        <a:lstStyle/>
        <a:p>
          <a:pPr rtl="0"/>
          <a:r>
            <a:rPr lang="zh-CN" altLang="en-US" sz="2000" baseline="0" smtClean="0">
              <a:latin typeface="宋体" panose="02010600030101010101" pitchFamily="2" charset="-122"/>
              <a:ea typeface="宋体" panose="02010600030101010101" pitchFamily="2" charset="-122"/>
            </a:rPr>
            <a:t>生殖系统</a:t>
          </a:r>
          <a:endParaRPr lang="zh-CN" altLang="en-US" sz="2000">
            <a:latin typeface="宋体" panose="02010600030101010101" pitchFamily="2" charset="-122"/>
            <a:ea typeface="宋体" panose="02010600030101010101" pitchFamily="2" charset="-122"/>
          </a:endParaRPr>
        </a:p>
      </dgm:t>
    </dgm:pt>
    <dgm:pt modelId="{9D48D9F4-5C5E-4207-98DF-E2062D4EF3B3}" type="sibTrans" cxnId="{6E0CA67C-2A61-48D0-9E47-A1DD2739F05C}">
      <dgm:prSet/>
      <dgm:spPr/>
      <dgm:t>
        <a:bodyPr/>
        <a:lstStyle/>
        <a:p>
          <a:endParaRPr lang="zh-CN" altLang="en-US"/>
        </a:p>
      </dgm:t>
    </dgm:pt>
    <dgm:pt modelId="{2027B146-E893-45C6-A0CE-0305E4330914}" type="parTrans" cxnId="{305F53E3-0F73-411A-B96B-DF006278985C}">
      <dgm:prSet/>
      <dgm:spPr/>
      <dgm:t>
        <a:bodyPr/>
        <a:lstStyle/>
        <a:p>
          <a:endParaRPr lang="zh-CN" altLang="en-US"/>
        </a:p>
      </dgm:t>
    </dgm:pt>
    <dgm:pt modelId="{E1D0A3E8-3DAA-4659-B98D-01E3D3A50F86}">
      <dgm:prSet custT="1"/>
      <dgm:spPr>
        <a:sp3d prstMaterial="dkEdge">
          <a:bevelT w="8200" h="38100"/>
        </a:sp3d>
      </dgm:spPr>
      <dgm:t>
        <a:bodyPr/>
        <a:lstStyle/>
        <a:p>
          <a:pPr rtl="0"/>
          <a:r>
            <a:rPr lang="zh-CN" altLang="en-US" sz="2000" baseline="0" smtClean="0">
              <a:latin typeface="宋体" panose="02010600030101010101" pitchFamily="2" charset="-122"/>
              <a:ea typeface="宋体" panose="02010600030101010101" pitchFamily="2" charset="-122"/>
            </a:rPr>
            <a:t>其他</a:t>
          </a:r>
          <a:endParaRPr lang="zh-CN" altLang="en-US" sz="2000">
            <a:latin typeface="宋体" panose="02010600030101010101" pitchFamily="2" charset="-122"/>
            <a:ea typeface="宋体" panose="02010600030101010101" pitchFamily="2" charset="-122"/>
          </a:endParaRPr>
        </a:p>
      </dgm:t>
    </dgm:pt>
    <dgm:pt modelId="{43CAFA07-8230-4317-9BD3-C3B151130E87}" type="sibTrans" cxnId="{305F53E3-0F73-411A-B96B-DF006278985C}">
      <dgm:prSet/>
      <dgm:spPr/>
      <dgm:t>
        <a:bodyPr/>
        <a:lstStyle/>
        <a:p>
          <a:endParaRPr lang="zh-CN" altLang="en-US"/>
        </a:p>
      </dgm:t>
    </dgm:pt>
    <dgm:pt modelId="{C3F57538-BAC0-42EC-ACA6-46875E4C4968}" type="sibTrans" cxnId="{84565A38-FD42-4E07-BA57-A787E37FDBD2}">
      <dgm:prSet/>
      <dgm:spPr/>
      <dgm:t>
        <a:bodyPr/>
        <a:lstStyle/>
        <a:p>
          <a:endParaRPr lang="zh-CN" altLang="en-US"/>
        </a:p>
      </dgm:t>
    </dgm:pt>
    <dgm:pt modelId="{6F948E5D-4138-41EC-B089-287A7DDDBDFA}" type="pres">
      <dgm:prSet presAssocID="{67AE6C8E-BC0B-4D3A-AE26-FDA6C0C67DFB}" presName="Name0">
        <dgm:presLayoutVars>
          <dgm:chPref val="1"/>
          <dgm:dir/>
          <dgm:animOne val="branch"/>
          <dgm:animLvl val="lvl"/>
          <dgm:resizeHandles val="exact"/>
        </dgm:presLayoutVars>
      </dgm:prSet>
      <dgm:spPr/>
      <dgm:t>
        <a:bodyPr/>
        <a:lstStyle/>
        <a:p>
          <a:endParaRPr lang="zh-CN" altLang="en-US"/>
        </a:p>
      </dgm:t>
    </dgm:pt>
    <dgm:pt modelId="{4221B95D-5D3B-4EF4-B5F5-C261AECF049F}" type="pres">
      <dgm:prSet presAssocID="{D61C298E-7C1B-402C-B4CA-45664EC716A7}" presName="root1"/>
      <dgm:spPr/>
      <dgm:t>
        <a:bodyPr/>
        <a:lstStyle/>
        <a:p/>
      </dgm:t>
    </dgm:pt>
    <dgm:pt modelId="{C2881A0C-7A89-4957-81C9-97B1292197DD}" type="pres">
      <dgm:prSet presAssocID="{D61C298E-7C1B-402C-B4CA-45664EC716A7}" presName="LevelOneTextNode" presStyleLbl="node0" presStyleCnt="1" custScaleX="138238" custScaleY="137742">
        <dgm:presLayoutVars>
          <dgm:chPref val="3"/>
        </dgm:presLayoutVars>
      </dgm:prSet>
      <dgm:spPr/>
      <dgm:t>
        <a:bodyPr/>
        <a:lstStyle/>
        <a:p>
          <a:endParaRPr lang="zh-CN" altLang="en-US"/>
        </a:p>
      </dgm:t>
    </dgm:pt>
    <dgm:pt modelId="{DF680D81-D75F-4DFA-BB14-8C3B0B3CB07D}" type="pres">
      <dgm:prSet presAssocID="{D61C298E-7C1B-402C-B4CA-45664EC716A7}" presName="level2hierChild"/>
      <dgm:spPr/>
      <dgm:t>
        <a:bodyPr/>
        <a:lstStyle/>
        <a:p/>
      </dgm:t>
    </dgm:pt>
    <dgm:pt modelId="{11B7D375-1E1C-4E15-9612-55EFCD3FF222}" type="pres">
      <dgm:prSet presAssocID="{1579F882-61C3-40AF-91FB-029ED25DD3CD}" presName="conn2-1" presStyleLbl="parChTrans1D2" presStyleIdx="7" presStyleCnt="8"/>
      <dgm:spPr/>
      <dgm:t>
        <a:bodyPr/>
        <a:lstStyle/>
        <a:p>
          <a:endParaRPr lang="zh-CN" altLang="en-US"/>
        </a:p>
      </dgm:t>
    </dgm:pt>
    <dgm:pt modelId="{20B6E5CF-92F9-49AA-85FD-29D7CA9EC80A}" type="pres">
      <dgm:prSet presAssocID="{1579F882-61C3-40AF-91FB-029ED25DD3CD}" presName="connTx" presStyleLbl="parChTrans2D2" presStyleCnt="8"/>
      <dgm:spPr/>
      <dgm:t>
        <a:bodyPr/>
        <a:lstStyle/>
        <a:p>
          <a:endParaRPr lang="zh-CN" altLang="en-US"/>
        </a:p>
      </dgm:t>
    </dgm:pt>
    <dgm:pt modelId="{5CAB1071-E979-4BA6-AE11-CB2D85820031}" type="pres">
      <dgm:prSet presAssocID="{942AB12D-6711-497C-80DC-FFC99FF2ABBA}" presName="root2"/>
      <dgm:spPr/>
      <dgm:t>
        <a:bodyPr/>
        <a:lstStyle/>
        <a:p/>
      </dgm:t>
    </dgm:pt>
    <dgm:pt modelId="{406BE6F1-8C2D-4252-ABE4-272FC9B32285}" type="pres">
      <dgm:prSet presAssocID="{942AB12D-6711-497C-80DC-FFC99FF2ABBA}" presName="LevelTwoTextNode" presStyleLbl="node2" presStyleCnt="8" custScaleX="290267">
        <dgm:presLayoutVars>
          <dgm:chPref val="3"/>
        </dgm:presLayoutVars>
      </dgm:prSet>
      <dgm:spPr/>
      <dgm:t>
        <a:bodyPr/>
        <a:lstStyle/>
        <a:p>
          <a:endParaRPr lang="zh-CN" altLang="en-US"/>
        </a:p>
      </dgm:t>
    </dgm:pt>
    <dgm:pt modelId="{ABE97FA8-CA36-45BB-9791-7803107F89DF}" type="pres">
      <dgm:prSet presAssocID="{942AB12D-6711-497C-80DC-FFC99FF2ABBA}" presName="level3hierChild"/>
      <dgm:spPr/>
      <dgm:t>
        <a:bodyPr/>
        <a:lstStyle/>
        <a:p/>
      </dgm:t>
    </dgm:pt>
    <dgm:pt modelId="{DFF75547-FCFF-47A5-AF27-2CA4CC826595}" type="pres">
      <dgm:prSet presAssocID="{AC55A7F6-9C90-4429-90BB-B41222CB7173}" presName="conn2-1" presStyleLbl="parChTrans1D2" presStyleIdx="6" presStyleCnt="8"/>
      <dgm:spPr/>
      <dgm:t>
        <a:bodyPr/>
        <a:lstStyle/>
        <a:p>
          <a:endParaRPr lang="zh-CN" altLang="en-US"/>
        </a:p>
      </dgm:t>
    </dgm:pt>
    <dgm:pt modelId="{385C7BA4-C32F-4F37-9D90-DB87EF072972}" type="pres">
      <dgm:prSet presAssocID="{AC55A7F6-9C90-4429-90BB-B41222CB7173}" presName="connTx" presStyleLbl="parChTrans2D2" presStyleIdx="1" presStyleCnt="8"/>
      <dgm:spPr/>
      <dgm:t>
        <a:bodyPr/>
        <a:lstStyle/>
        <a:p>
          <a:endParaRPr lang="zh-CN" altLang="en-US"/>
        </a:p>
      </dgm:t>
    </dgm:pt>
    <dgm:pt modelId="{99B404DF-6CC7-4419-896C-0216D969B26B}" type="pres">
      <dgm:prSet presAssocID="{C495F9BF-43D8-41D8-B615-12A03AA827D0}" presName="root2"/>
      <dgm:spPr/>
      <dgm:t>
        <a:bodyPr/>
        <a:lstStyle/>
        <a:p/>
      </dgm:t>
    </dgm:pt>
    <dgm:pt modelId="{2F6EB815-716B-49AD-88A7-54A5631D68F8}" type="pres">
      <dgm:prSet presAssocID="{C495F9BF-43D8-41D8-B615-12A03AA827D0}" presName="LevelTwoTextNode" presStyleLbl="node2" presStyleIdx="1" presStyleCnt="8" custScaleX="290267">
        <dgm:presLayoutVars>
          <dgm:chPref val="3"/>
        </dgm:presLayoutVars>
      </dgm:prSet>
      <dgm:spPr/>
      <dgm:t>
        <a:bodyPr/>
        <a:lstStyle/>
        <a:p>
          <a:endParaRPr lang="zh-CN" altLang="en-US"/>
        </a:p>
      </dgm:t>
    </dgm:pt>
    <dgm:pt modelId="{479AE0F4-F6F1-4702-81FA-A86D99512BEC}" type="pres">
      <dgm:prSet presAssocID="{C495F9BF-43D8-41D8-B615-12A03AA827D0}" presName="level3hierChild"/>
      <dgm:spPr/>
      <dgm:t>
        <a:bodyPr/>
        <a:lstStyle/>
        <a:p/>
      </dgm:t>
    </dgm:pt>
    <dgm:pt modelId="{E9BE5184-72ED-4AE9-8005-E916646C766B}" type="pres">
      <dgm:prSet presAssocID="{6CD4250B-730A-444C-B6B6-19FDB48980F3}" presName="conn2-1" presStyleLbl="parChTrans1D2" presStyleIdx="5" presStyleCnt="8"/>
      <dgm:spPr/>
      <dgm:t>
        <a:bodyPr/>
        <a:lstStyle/>
        <a:p>
          <a:endParaRPr lang="zh-CN" altLang="en-US"/>
        </a:p>
      </dgm:t>
    </dgm:pt>
    <dgm:pt modelId="{7EFD64CD-48CE-4F39-964A-7E36028A97CD}" type="pres">
      <dgm:prSet presAssocID="{6CD4250B-730A-444C-B6B6-19FDB48980F3}" presName="connTx" presStyleLbl="parChTrans2D2" presStyleIdx="2" presStyleCnt="8"/>
      <dgm:spPr/>
      <dgm:t>
        <a:bodyPr/>
        <a:lstStyle/>
        <a:p>
          <a:endParaRPr lang="zh-CN" altLang="en-US"/>
        </a:p>
      </dgm:t>
    </dgm:pt>
    <dgm:pt modelId="{55F1736D-C7EF-40EB-BA9A-3155218C40C8}" type="pres">
      <dgm:prSet presAssocID="{D7638F91-5AE8-40AA-A2DB-4BE17F088205}" presName="root2"/>
      <dgm:spPr/>
      <dgm:t>
        <a:bodyPr/>
        <a:lstStyle/>
        <a:p/>
      </dgm:t>
    </dgm:pt>
    <dgm:pt modelId="{D9363CCD-6AC0-4F9F-9170-4A795F135CA9}" type="pres">
      <dgm:prSet presAssocID="{D7638F91-5AE8-40AA-A2DB-4BE17F088205}" presName="LevelTwoTextNode" presStyleLbl="node2" presStyleIdx="2" presStyleCnt="8" custScaleX="290267">
        <dgm:presLayoutVars>
          <dgm:chPref val="3"/>
        </dgm:presLayoutVars>
      </dgm:prSet>
      <dgm:spPr/>
      <dgm:t>
        <a:bodyPr/>
        <a:lstStyle/>
        <a:p>
          <a:endParaRPr lang="zh-CN" altLang="en-US"/>
        </a:p>
      </dgm:t>
    </dgm:pt>
    <dgm:pt modelId="{DF37E449-9193-490C-884E-9889F3EBD4D3}" type="pres">
      <dgm:prSet presAssocID="{D7638F91-5AE8-40AA-A2DB-4BE17F088205}" presName="level3hierChild"/>
      <dgm:spPr/>
      <dgm:t>
        <a:bodyPr/>
        <a:lstStyle/>
        <a:p/>
      </dgm:t>
    </dgm:pt>
    <dgm:pt modelId="{41FEA847-0AC3-415C-AF18-65BE734A8647}" type="pres">
      <dgm:prSet presAssocID="{B17D1CF5-8672-4B03-83B5-37504F4538B1}" presName="conn2-1" presStyleLbl="parChTrans1D2" presStyleIdx="4" presStyleCnt="8"/>
      <dgm:spPr/>
      <dgm:t>
        <a:bodyPr/>
        <a:lstStyle/>
        <a:p>
          <a:endParaRPr lang="zh-CN" altLang="en-US"/>
        </a:p>
      </dgm:t>
    </dgm:pt>
    <dgm:pt modelId="{5C4890BD-AC2D-4E08-85F6-BEC19D856F52}" type="pres">
      <dgm:prSet presAssocID="{B17D1CF5-8672-4B03-83B5-37504F4538B1}" presName="connTx" presStyleLbl="parChTrans2D2" presStyleIdx="3" presStyleCnt="8"/>
      <dgm:spPr/>
      <dgm:t>
        <a:bodyPr/>
        <a:lstStyle/>
        <a:p>
          <a:endParaRPr lang="zh-CN" altLang="en-US"/>
        </a:p>
      </dgm:t>
    </dgm:pt>
    <dgm:pt modelId="{C9126500-9F51-4708-BF37-67BBE8BD6FAD}" type="pres">
      <dgm:prSet presAssocID="{B532C704-E4A3-4727-BD08-095D44E3D140}" presName="root2"/>
      <dgm:spPr/>
      <dgm:t>
        <a:bodyPr/>
        <a:lstStyle/>
        <a:p/>
      </dgm:t>
    </dgm:pt>
    <dgm:pt modelId="{8C88507D-E89F-4CB8-B37F-2427578592C7}" type="pres">
      <dgm:prSet presAssocID="{B532C704-E4A3-4727-BD08-095D44E3D140}" presName="LevelTwoTextNode" presStyleLbl="node2" presStyleIdx="3" presStyleCnt="8" custScaleX="290267">
        <dgm:presLayoutVars>
          <dgm:chPref val="3"/>
        </dgm:presLayoutVars>
      </dgm:prSet>
      <dgm:spPr/>
      <dgm:t>
        <a:bodyPr/>
        <a:lstStyle/>
        <a:p>
          <a:endParaRPr lang="zh-CN" altLang="en-US"/>
        </a:p>
      </dgm:t>
    </dgm:pt>
    <dgm:pt modelId="{93B4419F-6BFE-4156-BF94-C45BE029DD34}" type="pres">
      <dgm:prSet presAssocID="{B532C704-E4A3-4727-BD08-095D44E3D140}" presName="level3hierChild"/>
      <dgm:spPr/>
      <dgm:t>
        <a:bodyPr/>
        <a:lstStyle/>
        <a:p/>
      </dgm:t>
    </dgm:pt>
    <dgm:pt modelId="{6C430499-F6F5-4F5D-8607-D063B0503020}" type="pres">
      <dgm:prSet presAssocID="{10E90045-8EBC-4D9C-BC2F-E916EDD3F518}" presName="conn2-1" presStyleLbl="parChTrans1D2" presStyleIdx="3" presStyleCnt="8"/>
      <dgm:spPr/>
      <dgm:t>
        <a:bodyPr/>
        <a:lstStyle/>
        <a:p>
          <a:endParaRPr lang="zh-CN" altLang="en-US"/>
        </a:p>
      </dgm:t>
    </dgm:pt>
    <dgm:pt modelId="{DD2CF3A2-CCBC-4B6B-A61A-7A7DBE66E98F}" type="pres">
      <dgm:prSet presAssocID="{10E90045-8EBC-4D9C-BC2F-E916EDD3F518}" presName="connTx" presStyleLbl="parChTrans2D2" presStyleIdx="4" presStyleCnt="8"/>
      <dgm:spPr/>
      <dgm:t>
        <a:bodyPr/>
        <a:lstStyle/>
        <a:p>
          <a:endParaRPr lang="zh-CN" altLang="en-US"/>
        </a:p>
      </dgm:t>
    </dgm:pt>
    <dgm:pt modelId="{74793A44-0C97-4791-A987-EC7AA3D600E8}" type="pres">
      <dgm:prSet presAssocID="{A52EFF66-8F5E-4BBD-B876-9B102E5F4C55}" presName="root2"/>
      <dgm:spPr/>
      <dgm:t>
        <a:bodyPr/>
        <a:lstStyle/>
        <a:p/>
      </dgm:t>
    </dgm:pt>
    <dgm:pt modelId="{F8BDFD8E-B21D-4D30-ACAA-FF7EA6FF0F0B}" type="pres">
      <dgm:prSet presAssocID="{A52EFF66-8F5E-4BBD-B876-9B102E5F4C55}" presName="LevelTwoTextNode" presStyleLbl="node2" presStyleIdx="4" presStyleCnt="8" custScaleX="290267">
        <dgm:presLayoutVars>
          <dgm:chPref val="3"/>
        </dgm:presLayoutVars>
      </dgm:prSet>
      <dgm:spPr/>
      <dgm:t>
        <a:bodyPr/>
        <a:lstStyle/>
        <a:p>
          <a:endParaRPr lang="zh-CN" altLang="en-US"/>
        </a:p>
      </dgm:t>
    </dgm:pt>
    <dgm:pt modelId="{D2A45CF3-C3B0-4D78-857E-165FF95E60BB}" type="pres">
      <dgm:prSet presAssocID="{A52EFF66-8F5E-4BBD-B876-9B102E5F4C55}" presName="level3hierChild"/>
      <dgm:spPr/>
      <dgm:t>
        <a:bodyPr/>
        <a:lstStyle/>
        <a:p/>
      </dgm:t>
    </dgm:pt>
    <dgm:pt modelId="{1E0E078C-8234-4F57-B51E-1887479A7A9A}" type="pres">
      <dgm:prSet presAssocID="{090E10FE-D66A-4F33-99B6-C3946FCFBC3C}" presName="conn2-1" presStyleLbl="parChTrans1D2" presStyleIdx="2" presStyleCnt="8"/>
      <dgm:spPr/>
      <dgm:t>
        <a:bodyPr/>
        <a:lstStyle/>
        <a:p>
          <a:endParaRPr lang="zh-CN" altLang="en-US"/>
        </a:p>
      </dgm:t>
    </dgm:pt>
    <dgm:pt modelId="{9E218D54-B67A-4618-98AD-5202FAD06528}" type="pres">
      <dgm:prSet presAssocID="{090E10FE-D66A-4F33-99B6-C3946FCFBC3C}" presName="connTx" presStyleLbl="parChTrans2D2" presStyleIdx="5" presStyleCnt="8"/>
      <dgm:spPr/>
      <dgm:t>
        <a:bodyPr/>
        <a:lstStyle/>
        <a:p>
          <a:endParaRPr lang="zh-CN" altLang="en-US"/>
        </a:p>
      </dgm:t>
    </dgm:pt>
    <dgm:pt modelId="{31A0F669-AB73-4574-9868-E4CB4DC0510A}" type="pres">
      <dgm:prSet presAssocID="{CB8D36BA-8B48-41A5-A29F-58748A15E171}" presName="root2"/>
      <dgm:spPr/>
      <dgm:t>
        <a:bodyPr/>
        <a:lstStyle/>
        <a:p/>
      </dgm:t>
    </dgm:pt>
    <dgm:pt modelId="{27786E9C-AE59-4BBA-8FCA-E3C8A4F125ED}" type="pres">
      <dgm:prSet presAssocID="{CB8D36BA-8B48-41A5-A29F-58748A15E171}" presName="LevelTwoTextNode" presStyleLbl="node2" presStyleIdx="5" presStyleCnt="8" custScaleX="290267">
        <dgm:presLayoutVars>
          <dgm:chPref val="3"/>
        </dgm:presLayoutVars>
      </dgm:prSet>
      <dgm:spPr/>
      <dgm:t>
        <a:bodyPr/>
        <a:lstStyle/>
        <a:p>
          <a:endParaRPr lang="zh-CN" altLang="en-US"/>
        </a:p>
      </dgm:t>
    </dgm:pt>
    <dgm:pt modelId="{4690433B-C4AD-42C1-A0E1-43E53887C45A}" type="pres">
      <dgm:prSet presAssocID="{CB8D36BA-8B48-41A5-A29F-58748A15E171}" presName="level3hierChild"/>
      <dgm:spPr/>
      <dgm:t>
        <a:bodyPr/>
        <a:lstStyle/>
        <a:p/>
      </dgm:t>
    </dgm:pt>
    <dgm:pt modelId="{4CA5249E-2A7C-4F60-BB14-47D9A4890DF2}" type="pres">
      <dgm:prSet presAssocID="{EF522746-03C5-43AE-8F58-54CB48E86687}" presName="conn2-1" presStyleLbl="parChTrans1D2" presStyleIdx="1" presStyleCnt="8"/>
      <dgm:spPr/>
      <dgm:t>
        <a:bodyPr/>
        <a:lstStyle/>
        <a:p>
          <a:endParaRPr lang="zh-CN" altLang="en-US"/>
        </a:p>
      </dgm:t>
    </dgm:pt>
    <dgm:pt modelId="{80139321-C640-4946-99F3-6EE5A49857F4}" type="pres">
      <dgm:prSet presAssocID="{EF522746-03C5-43AE-8F58-54CB48E86687}" presName="connTx" presStyleLbl="parChTrans2D2" presStyleIdx="6" presStyleCnt="8"/>
      <dgm:spPr/>
      <dgm:t>
        <a:bodyPr/>
        <a:lstStyle/>
        <a:p>
          <a:endParaRPr lang="zh-CN" altLang="en-US"/>
        </a:p>
      </dgm:t>
    </dgm:pt>
    <dgm:pt modelId="{4699A656-00C5-4C3F-A661-E652094313D9}" type="pres">
      <dgm:prSet presAssocID="{ACDE6B30-7D86-44EA-864C-3E294FDF0072}" presName="root2"/>
      <dgm:spPr/>
      <dgm:t>
        <a:bodyPr/>
        <a:lstStyle/>
        <a:p/>
      </dgm:t>
    </dgm:pt>
    <dgm:pt modelId="{69974D40-C1B5-471F-AC21-763795BF1302}" type="pres">
      <dgm:prSet presAssocID="{ACDE6B30-7D86-44EA-864C-3E294FDF0072}" presName="LevelTwoTextNode" presStyleLbl="node2" presStyleIdx="6" presStyleCnt="8" custScaleX="290267">
        <dgm:presLayoutVars>
          <dgm:chPref val="3"/>
        </dgm:presLayoutVars>
      </dgm:prSet>
      <dgm:spPr/>
      <dgm:t>
        <a:bodyPr/>
        <a:lstStyle/>
        <a:p>
          <a:endParaRPr lang="zh-CN" altLang="en-US"/>
        </a:p>
      </dgm:t>
    </dgm:pt>
    <dgm:pt modelId="{74F1DF58-353D-4F6C-A6A1-E8618BDBF27B}" type="pres">
      <dgm:prSet presAssocID="{ACDE6B30-7D86-44EA-864C-3E294FDF0072}" presName="level3hierChild"/>
      <dgm:spPr/>
      <dgm:t>
        <a:bodyPr/>
        <a:lstStyle/>
        <a:p/>
      </dgm:t>
    </dgm:pt>
    <dgm:pt modelId="{B34BBFF0-1B04-4E9A-8ADE-A7BE987BC2DD}" type="pres">
      <dgm:prSet presAssocID="{2027B146-E893-45C6-A0CE-0305E4330914}" presName="conn2-1" presStyleLbl="parChTrans1D2" presStyleCnt="8"/>
      <dgm:spPr/>
      <dgm:t>
        <a:bodyPr/>
        <a:lstStyle/>
        <a:p>
          <a:endParaRPr lang="zh-CN" altLang="en-US"/>
        </a:p>
      </dgm:t>
    </dgm:pt>
    <dgm:pt modelId="{C2627E73-E6FE-40ED-84FF-9C2439EAACFF}" type="pres">
      <dgm:prSet presAssocID="{2027B146-E893-45C6-A0CE-0305E4330914}" presName="connTx" presStyleLbl="parChTrans2D2" presStyleIdx="7" presStyleCnt="8"/>
      <dgm:spPr/>
      <dgm:t>
        <a:bodyPr/>
        <a:lstStyle/>
        <a:p>
          <a:endParaRPr lang="zh-CN" altLang="en-US"/>
        </a:p>
      </dgm:t>
    </dgm:pt>
    <dgm:pt modelId="{031BD92D-C732-49BC-97E5-97156C6D4B04}" type="pres">
      <dgm:prSet presAssocID="{E1D0A3E8-3DAA-4659-B98D-01E3D3A50F86}" presName="root2"/>
      <dgm:spPr/>
      <dgm:t>
        <a:bodyPr/>
        <a:lstStyle/>
        <a:p/>
      </dgm:t>
    </dgm:pt>
    <dgm:pt modelId="{C41EFA7F-8F89-4D5C-B971-ADE632DE7453}" type="pres">
      <dgm:prSet presAssocID="{E1D0A3E8-3DAA-4659-B98D-01E3D3A50F86}" presName="LevelTwoTextNode" presStyleLbl="node2" presStyleIdx="7" presStyleCnt="8" custScaleX="290267">
        <dgm:presLayoutVars>
          <dgm:chPref val="3"/>
        </dgm:presLayoutVars>
      </dgm:prSet>
      <dgm:spPr/>
      <dgm:t>
        <a:bodyPr/>
        <a:lstStyle/>
        <a:p>
          <a:endParaRPr lang="zh-CN" altLang="en-US"/>
        </a:p>
      </dgm:t>
    </dgm:pt>
    <dgm:pt modelId="{F05FBD14-81AB-4256-92D2-FC6C96EF853E}" type="pres">
      <dgm:prSet presAssocID="{E1D0A3E8-3DAA-4659-B98D-01E3D3A50F86}" presName="level3hierChild"/>
      <dgm:spPr/>
      <dgm:t>
        <a:bodyPr/>
        <a:lstStyle/>
        <a:p/>
      </dgm:t>
    </dgm:pt>
  </dgm:ptLst>
  <dgm:cxnLst>
    <dgm:cxn modelId="{84565A38-FD42-4E07-BA57-A787E37FDBD2}" srcId="{67AE6C8E-BC0B-4D3A-AE26-FDA6C0C67DFB}" destId="{D61C298E-7C1B-402C-B4CA-45664EC716A7}" srcOrd="0" destOrd="0" parTransId="{3DD574D1-406A-4D07-A3C5-97862E33623B}" sibTransId="{C3F57538-BAC0-42EC-ACA6-46875E4C4968}"/>
    <dgm:cxn modelId="{54018ABB-AA17-494C-AD3A-35E76424FD03}" srcId="{D61C298E-7C1B-402C-B4CA-45664EC716A7}" destId="{942AB12D-6711-497C-80DC-FFC99FF2ABBA}" srcOrd="0" destOrd="0" parTransId="{1579F882-61C3-40AF-91FB-029ED25DD3CD}" sibTransId="{1419A85E-71BC-4160-AE4B-2577085C9174}"/>
    <dgm:cxn modelId="{783D885D-FC85-489C-9417-07E6382CBF65}" srcId="{D61C298E-7C1B-402C-B4CA-45664EC716A7}" destId="{C495F9BF-43D8-41D8-B615-12A03AA827D0}" srcOrd="1" destOrd="0" parTransId="{AC55A7F6-9C90-4429-90BB-B41222CB7173}" sibTransId="{5D07AAA0-FF83-41E9-9986-93EA2FC19693}"/>
    <dgm:cxn modelId="{0F5B0ADD-82C7-4E6A-B225-5246FAAFF2AF}" srcId="{D61C298E-7C1B-402C-B4CA-45664EC716A7}" destId="{D7638F91-5AE8-40AA-A2DB-4BE17F088205}" srcOrd="2" destOrd="0" parTransId="{6CD4250B-730A-444C-B6B6-19FDB48980F3}" sibTransId="{879C63C8-2865-4649-AF47-80CB91AE3D7B}"/>
    <dgm:cxn modelId="{F4F64D54-F5DD-49CB-9D23-65E78929E762}" srcId="{D61C298E-7C1B-402C-B4CA-45664EC716A7}" destId="{B532C704-E4A3-4727-BD08-095D44E3D140}" srcOrd="3" destOrd="0" parTransId="{B17D1CF5-8672-4B03-83B5-37504F4538B1}" sibTransId="{F07934C0-226C-4A07-858B-0F3CD4D4EF2B}"/>
    <dgm:cxn modelId="{8519561E-907D-4118-A59D-B8FB3A914258}" srcId="{D61C298E-7C1B-402C-B4CA-45664EC716A7}" destId="{A52EFF66-8F5E-4BBD-B876-9B102E5F4C55}" srcOrd="4" destOrd="0" parTransId="{10E90045-8EBC-4D9C-BC2F-E916EDD3F518}" sibTransId="{673CE4F6-5335-4764-A947-7364E5AAD2FA}"/>
    <dgm:cxn modelId="{ECA65357-39F2-4D8E-9A58-0267DCFFC8C5}" srcId="{D61C298E-7C1B-402C-B4CA-45664EC716A7}" destId="{CB8D36BA-8B48-41A5-A29F-58748A15E171}" srcOrd="5" destOrd="0" parTransId="{090E10FE-D66A-4F33-99B6-C3946FCFBC3C}" sibTransId="{AA60B24C-FC15-499C-BC96-D5AE520C56FC}"/>
    <dgm:cxn modelId="{6E0CA67C-2A61-48D0-9E47-A1DD2739F05C}" srcId="{D61C298E-7C1B-402C-B4CA-45664EC716A7}" destId="{ACDE6B30-7D86-44EA-864C-3E294FDF0072}" srcOrd="6" destOrd="0" parTransId="{EF522746-03C5-43AE-8F58-54CB48E86687}" sibTransId="{9D48D9F4-5C5E-4207-98DF-E2062D4EF3B3}"/>
    <dgm:cxn modelId="{305F53E3-0F73-411A-B96B-DF006278985C}" srcId="{D61C298E-7C1B-402C-B4CA-45664EC716A7}" destId="{E1D0A3E8-3DAA-4659-B98D-01E3D3A50F86}" srcOrd="7" destOrd="0" parTransId="{2027B146-E893-45C6-A0CE-0305E4330914}" sibTransId="{43CAFA07-8230-4317-9BD3-C3B151130E87}"/>
    <dgm:cxn modelId="{E881A2C7-0CCC-436C-8186-41B40166ABA4}" type="presOf" srcId="{67AE6C8E-BC0B-4D3A-AE26-FDA6C0C67DFB}" destId="{6F948E5D-4138-41EC-B089-287A7DDDBDFA}" srcOrd="0" destOrd="0" presId="urn:microsoft.com/office/officeart/2008/layout/HorizontalMultiLevelHierarchy"/>
    <dgm:cxn modelId="{3DD2D5D0-CABF-42EB-B9BB-F336BA407BE4}" type="presParOf" srcId="{6F948E5D-4138-41EC-B089-287A7DDDBDFA}" destId="{4221B95D-5D3B-4EF4-B5F5-C261AECF049F}" srcOrd="0" destOrd="0" presId="urn:microsoft.com/office/officeart/2008/layout/HorizontalMultiLevelHierarchy"/>
    <dgm:cxn modelId="{B97440FA-45EF-4A22-85F4-933609C71AC6}" type="presParOf" srcId="{4221B95D-5D3B-4EF4-B5F5-C261AECF049F}" destId="{C2881A0C-7A89-4957-81C9-97B1292197DD}" srcOrd="0" destOrd="0" presId="urn:microsoft.com/office/officeart/2008/layout/HorizontalMultiLevelHierarchy"/>
    <dgm:cxn modelId="{9B02502D-42A1-441E-B365-F0605F678161}" type="presOf" srcId="{D61C298E-7C1B-402C-B4CA-45664EC716A7}" destId="{C2881A0C-7A89-4957-81C9-97B1292197DD}" srcOrd="0" destOrd="0" presId="urn:microsoft.com/office/officeart/2008/layout/HorizontalMultiLevelHierarchy"/>
    <dgm:cxn modelId="{7681A4E4-D28E-4963-82CD-DDB11A8B5E49}" type="presParOf" srcId="{4221B95D-5D3B-4EF4-B5F5-C261AECF049F}" destId="{DF680D81-D75F-4DFA-BB14-8C3B0B3CB07D}" srcOrd="1" destOrd="0" presId="urn:microsoft.com/office/officeart/2008/layout/HorizontalMultiLevelHierarchy"/>
    <dgm:cxn modelId="{4060704D-EB9C-4301-AB05-1207D5A28B41}" type="presParOf" srcId="{DF680D81-D75F-4DFA-BB14-8C3B0B3CB07D}" destId="{11B7D375-1E1C-4E15-9612-55EFCD3FF222}" srcOrd="0" destOrd="0" presId="urn:microsoft.com/office/officeart/2008/layout/HorizontalMultiLevelHierarchy"/>
    <dgm:cxn modelId="{A6029275-75B2-46E6-A145-565C7CDB09A5}" type="presOf" srcId="{1579F882-61C3-40AF-91FB-029ED25DD3CD}" destId="{11B7D375-1E1C-4E15-9612-55EFCD3FF222}" srcOrd="0" destOrd="0" presId="urn:microsoft.com/office/officeart/2008/layout/HorizontalMultiLevelHierarchy"/>
    <dgm:cxn modelId="{30BF1907-88B6-4D32-BC2C-BA33F8E12380}" type="presParOf" srcId="{11B7D375-1E1C-4E15-9612-55EFCD3FF222}" destId="{20B6E5CF-92F9-49AA-85FD-29D7CA9EC80A}" srcOrd="0" destOrd="0" presId="urn:microsoft.com/office/officeart/2008/layout/HorizontalMultiLevelHierarchy"/>
    <dgm:cxn modelId="{F893D7B4-763A-4568-A6EC-C4244ED75C35}" type="presOf" srcId="{1579F882-61C3-40AF-91FB-029ED25DD3CD}" destId="{20B6E5CF-92F9-49AA-85FD-29D7CA9EC80A}" srcOrd="1" destOrd="0" presId="urn:microsoft.com/office/officeart/2008/layout/HorizontalMultiLevelHierarchy"/>
    <dgm:cxn modelId="{2EF00E2B-A309-4010-911A-733E78223EF0}" type="presParOf" srcId="{DF680D81-D75F-4DFA-BB14-8C3B0B3CB07D}" destId="{5CAB1071-E979-4BA6-AE11-CB2D85820031}" srcOrd="1" destOrd="0" presId="urn:microsoft.com/office/officeart/2008/layout/HorizontalMultiLevelHierarchy"/>
    <dgm:cxn modelId="{8A786825-4BB1-4AF3-AA50-9DF3F7D2553C}" type="presParOf" srcId="{5CAB1071-E979-4BA6-AE11-CB2D85820031}" destId="{406BE6F1-8C2D-4252-ABE4-272FC9B32285}" srcOrd="0" destOrd="0" presId="urn:microsoft.com/office/officeart/2008/layout/HorizontalMultiLevelHierarchy"/>
    <dgm:cxn modelId="{BF0198EC-A461-4AF1-9393-D9DDB5ABD97D}" type="presOf" srcId="{942AB12D-6711-497C-80DC-FFC99FF2ABBA}" destId="{406BE6F1-8C2D-4252-ABE4-272FC9B32285}" srcOrd="0" destOrd="0" presId="urn:microsoft.com/office/officeart/2008/layout/HorizontalMultiLevelHierarchy"/>
    <dgm:cxn modelId="{30B27524-696E-458B-9136-A4D3D7B16C38}" type="presParOf" srcId="{5CAB1071-E979-4BA6-AE11-CB2D85820031}" destId="{ABE97FA8-CA36-45BB-9791-7803107F89DF}" srcOrd="1" destOrd="0" presId="urn:microsoft.com/office/officeart/2008/layout/HorizontalMultiLevelHierarchy"/>
    <dgm:cxn modelId="{E3308D38-93C8-4AAD-91CB-45DBB2428AE5}" type="presParOf" srcId="{DF680D81-D75F-4DFA-BB14-8C3B0B3CB07D}" destId="{DFF75547-FCFF-47A5-AF27-2CA4CC826595}" srcOrd="2" destOrd="0" presId="urn:microsoft.com/office/officeart/2008/layout/HorizontalMultiLevelHierarchy"/>
    <dgm:cxn modelId="{EF87F51A-65DF-45AF-872C-53C3E955E693}" type="presOf" srcId="{AC55A7F6-9C90-4429-90BB-B41222CB7173}" destId="{DFF75547-FCFF-47A5-AF27-2CA4CC826595}" srcOrd="0" destOrd="0" presId="urn:microsoft.com/office/officeart/2008/layout/HorizontalMultiLevelHierarchy"/>
    <dgm:cxn modelId="{8AA921E4-78E8-40C8-8E1F-7E8DB3B2069A}" type="presParOf" srcId="{DFF75547-FCFF-47A5-AF27-2CA4CC826595}" destId="{385C7BA4-C32F-4F37-9D90-DB87EF072972}" srcOrd="0" destOrd="0" presId="urn:microsoft.com/office/officeart/2008/layout/HorizontalMultiLevelHierarchy"/>
    <dgm:cxn modelId="{8F5F749D-DDAE-4BFB-8C47-A6AC732525B1}" type="presOf" srcId="{AC55A7F6-9C90-4429-90BB-B41222CB7173}" destId="{385C7BA4-C32F-4F37-9D90-DB87EF072972}" srcOrd="1" destOrd="0" presId="urn:microsoft.com/office/officeart/2008/layout/HorizontalMultiLevelHierarchy"/>
    <dgm:cxn modelId="{B5280F99-382C-4F72-BC0A-08E4F001075B}" type="presParOf" srcId="{DF680D81-D75F-4DFA-BB14-8C3B0B3CB07D}" destId="{99B404DF-6CC7-4419-896C-0216D969B26B}" srcOrd="3" destOrd="0" presId="urn:microsoft.com/office/officeart/2008/layout/HorizontalMultiLevelHierarchy"/>
    <dgm:cxn modelId="{4186F315-3A08-4070-8393-C2DC29721AFA}" type="presParOf" srcId="{99B404DF-6CC7-4419-896C-0216D969B26B}" destId="{2F6EB815-716B-49AD-88A7-54A5631D68F8}" srcOrd="0" destOrd="0" presId="urn:microsoft.com/office/officeart/2008/layout/HorizontalMultiLevelHierarchy"/>
    <dgm:cxn modelId="{1A97FA33-A28F-428C-98AA-8E0BD517F976}" type="presOf" srcId="{C495F9BF-43D8-41D8-B615-12A03AA827D0}" destId="{2F6EB815-716B-49AD-88A7-54A5631D68F8}" srcOrd="0" destOrd="0" presId="urn:microsoft.com/office/officeart/2008/layout/HorizontalMultiLevelHierarchy"/>
    <dgm:cxn modelId="{4B47C20A-362A-4F9D-A487-23872BCB48E8}" type="presParOf" srcId="{99B404DF-6CC7-4419-896C-0216D969B26B}" destId="{479AE0F4-F6F1-4702-81FA-A86D99512BEC}" srcOrd="1" destOrd="0" presId="urn:microsoft.com/office/officeart/2008/layout/HorizontalMultiLevelHierarchy"/>
    <dgm:cxn modelId="{3983246D-3812-47D0-8518-D1ADD87EC5CF}" type="presParOf" srcId="{DF680D81-D75F-4DFA-BB14-8C3B0B3CB07D}" destId="{E9BE5184-72ED-4AE9-8005-E916646C766B}" srcOrd="4" destOrd="0" presId="urn:microsoft.com/office/officeart/2008/layout/HorizontalMultiLevelHierarchy"/>
    <dgm:cxn modelId="{AEBFBEDD-5556-4FAF-8E23-F66D4BBF2E52}" type="presOf" srcId="{6CD4250B-730A-444C-B6B6-19FDB48980F3}" destId="{E9BE5184-72ED-4AE9-8005-E916646C766B}" srcOrd="0" destOrd="0" presId="urn:microsoft.com/office/officeart/2008/layout/HorizontalMultiLevelHierarchy"/>
    <dgm:cxn modelId="{4A28ABF2-77F8-42B8-8D91-45E756D055C0}" type="presParOf" srcId="{E9BE5184-72ED-4AE9-8005-E916646C766B}" destId="{7EFD64CD-48CE-4F39-964A-7E36028A97CD}" srcOrd="0" destOrd="0" presId="urn:microsoft.com/office/officeart/2008/layout/HorizontalMultiLevelHierarchy"/>
    <dgm:cxn modelId="{169AF6F1-E86B-4882-A4D2-B6783042CA08}" type="presOf" srcId="{6CD4250B-730A-444C-B6B6-19FDB48980F3}" destId="{7EFD64CD-48CE-4F39-964A-7E36028A97CD}" srcOrd="1" destOrd="0" presId="urn:microsoft.com/office/officeart/2008/layout/HorizontalMultiLevelHierarchy"/>
    <dgm:cxn modelId="{83DF7A7F-EB3A-47F2-B058-0C18BC2B5BF8}" type="presParOf" srcId="{DF680D81-D75F-4DFA-BB14-8C3B0B3CB07D}" destId="{55F1736D-C7EF-40EB-BA9A-3155218C40C8}" srcOrd="5" destOrd="0" presId="urn:microsoft.com/office/officeart/2008/layout/HorizontalMultiLevelHierarchy"/>
    <dgm:cxn modelId="{EFE297A8-0709-4C4A-AD0E-EAF70E73FAAF}" type="presParOf" srcId="{55F1736D-C7EF-40EB-BA9A-3155218C40C8}" destId="{D9363CCD-6AC0-4F9F-9170-4A795F135CA9}" srcOrd="0" destOrd="0" presId="urn:microsoft.com/office/officeart/2008/layout/HorizontalMultiLevelHierarchy"/>
    <dgm:cxn modelId="{6C4B9887-C207-44F8-8147-7838584FE624}" type="presOf" srcId="{D7638F91-5AE8-40AA-A2DB-4BE17F088205}" destId="{D9363CCD-6AC0-4F9F-9170-4A795F135CA9}" srcOrd="0" destOrd="0" presId="urn:microsoft.com/office/officeart/2008/layout/HorizontalMultiLevelHierarchy"/>
    <dgm:cxn modelId="{DAEB4B8A-0909-4A77-8455-7304722D5B5D}" type="presParOf" srcId="{55F1736D-C7EF-40EB-BA9A-3155218C40C8}" destId="{DF37E449-9193-490C-884E-9889F3EBD4D3}" srcOrd="1" destOrd="0" presId="urn:microsoft.com/office/officeart/2008/layout/HorizontalMultiLevelHierarchy"/>
    <dgm:cxn modelId="{BB5D43D7-956D-4785-BEDE-443C23EB0586}" type="presParOf" srcId="{DF680D81-D75F-4DFA-BB14-8C3B0B3CB07D}" destId="{41FEA847-0AC3-415C-AF18-65BE734A8647}" srcOrd="6" destOrd="0" presId="urn:microsoft.com/office/officeart/2008/layout/HorizontalMultiLevelHierarchy"/>
    <dgm:cxn modelId="{1734C64D-93CE-44F9-A445-987A67BE9871}" type="presOf" srcId="{B17D1CF5-8672-4B03-83B5-37504F4538B1}" destId="{41FEA847-0AC3-415C-AF18-65BE734A8647}" srcOrd="0" destOrd="0" presId="urn:microsoft.com/office/officeart/2008/layout/HorizontalMultiLevelHierarchy"/>
    <dgm:cxn modelId="{7D952C79-FBEF-4336-AB16-2772D299ADF0}" type="presParOf" srcId="{41FEA847-0AC3-415C-AF18-65BE734A8647}" destId="{5C4890BD-AC2D-4E08-85F6-BEC19D856F52}" srcOrd="0" destOrd="0" presId="urn:microsoft.com/office/officeart/2008/layout/HorizontalMultiLevelHierarchy"/>
    <dgm:cxn modelId="{9B164E61-FB2B-423E-AD38-28176325A1D5}" type="presOf" srcId="{B17D1CF5-8672-4B03-83B5-37504F4538B1}" destId="{5C4890BD-AC2D-4E08-85F6-BEC19D856F52}" srcOrd="1" destOrd="0" presId="urn:microsoft.com/office/officeart/2008/layout/HorizontalMultiLevelHierarchy"/>
    <dgm:cxn modelId="{73E5679F-0562-48D9-9E95-B14661874488}" type="presParOf" srcId="{DF680D81-D75F-4DFA-BB14-8C3B0B3CB07D}" destId="{C9126500-9F51-4708-BF37-67BBE8BD6FAD}" srcOrd="7" destOrd="0" presId="urn:microsoft.com/office/officeart/2008/layout/HorizontalMultiLevelHierarchy"/>
    <dgm:cxn modelId="{C01929F8-B882-4F00-89D9-DEF89A3A6B26}" type="presParOf" srcId="{C9126500-9F51-4708-BF37-67BBE8BD6FAD}" destId="{8C88507D-E89F-4CB8-B37F-2427578592C7}" srcOrd="0" destOrd="0" presId="urn:microsoft.com/office/officeart/2008/layout/HorizontalMultiLevelHierarchy"/>
    <dgm:cxn modelId="{FEA4F379-9E48-4F27-A187-F4340B1F61FE}" type="presOf" srcId="{B532C704-E4A3-4727-BD08-095D44E3D140}" destId="{8C88507D-E89F-4CB8-B37F-2427578592C7}" srcOrd="0" destOrd="0" presId="urn:microsoft.com/office/officeart/2008/layout/HorizontalMultiLevelHierarchy"/>
    <dgm:cxn modelId="{833BC091-7221-4E5E-9756-66EA0DE764E1}" type="presParOf" srcId="{C9126500-9F51-4708-BF37-67BBE8BD6FAD}" destId="{93B4419F-6BFE-4156-BF94-C45BE029DD34}" srcOrd="1" destOrd="0" presId="urn:microsoft.com/office/officeart/2008/layout/HorizontalMultiLevelHierarchy"/>
    <dgm:cxn modelId="{F18A543E-0BCD-4C7A-A854-87B07D0D4EC7}" type="presParOf" srcId="{DF680D81-D75F-4DFA-BB14-8C3B0B3CB07D}" destId="{6C430499-F6F5-4F5D-8607-D063B0503020}" srcOrd="8" destOrd="0" presId="urn:microsoft.com/office/officeart/2008/layout/HorizontalMultiLevelHierarchy"/>
    <dgm:cxn modelId="{9C0C7B41-2629-4D15-9E1A-69804A5B764D}" type="presOf" srcId="{10E90045-8EBC-4D9C-BC2F-E916EDD3F518}" destId="{6C430499-F6F5-4F5D-8607-D063B0503020}" srcOrd="0" destOrd="0" presId="urn:microsoft.com/office/officeart/2008/layout/HorizontalMultiLevelHierarchy"/>
    <dgm:cxn modelId="{85D17088-A93C-470F-AFB6-798C29175416}" type="presParOf" srcId="{6C430499-F6F5-4F5D-8607-D063B0503020}" destId="{DD2CF3A2-CCBC-4B6B-A61A-7A7DBE66E98F}" srcOrd="0" destOrd="0" presId="urn:microsoft.com/office/officeart/2008/layout/HorizontalMultiLevelHierarchy"/>
    <dgm:cxn modelId="{7860C5B8-6FE1-4B91-9EB0-2A0D2DB61658}" type="presOf" srcId="{10E90045-8EBC-4D9C-BC2F-E916EDD3F518}" destId="{DD2CF3A2-CCBC-4B6B-A61A-7A7DBE66E98F}" srcOrd="1" destOrd="0" presId="urn:microsoft.com/office/officeart/2008/layout/HorizontalMultiLevelHierarchy"/>
    <dgm:cxn modelId="{45A6A48F-80F7-444A-B310-FE6D05F5F512}" type="presParOf" srcId="{DF680D81-D75F-4DFA-BB14-8C3B0B3CB07D}" destId="{74793A44-0C97-4791-A987-EC7AA3D600E8}" srcOrd="9" destOrd="0" presId="urn:microsoft.com/office/officeart/2008/layout/HorizontalMultiLevelHierarchy"/>
    <dgm:cxn modelId="{DF17ED20-36A5-4667-B845-87651212273D}" type="presParOf" srcId="{74793A44-0C97-4791-A987-EC7AA3D600E8}" destId="{F8BDFD8E-B21D-4D30-ACAA-FF7EA6FF0F0B}" srcOrd="0" destOrd="0" presId="urn:microsoft.com/office/officeart/2008/layout/HorizontalMultiLevelHierarchy"/>
    <dgm:cxn modelId="{B49F25DD-2C04-4EE0-B775-1FD57456A8EA}" type="presOf" srcId="{A52EFF66-8F5E-4BBD-B876-9B102E5F4C55}" destId="{F8BDFD8E-B21D-4D30-ACAA-FF7EA6FF0F0B}" srcOrd="0" destOrd="0" presId="urn:microsoft.com/office/officeart/2008/layout/HorizontalMultiLevelHierarchy"/>
    <dgm:cxn modelId="{AB6DE966-1211-46E1-94BB-BDB2B0BB4FD2}" type="presParOf" srcId="{74793A44-0C97-4791-A987-EC7AA3D600E8}" destId="{D2A45CF3-C3B0-4D78-857E-165FF95E60BB}" srcOrd="1" destOrd="0" presId="urn:microsoft.com/office/officeart/2008/layout/HorizontalMultiLevelHierarchy"/>
    <dgm:cxn modelId="{E790C66E-933A-4A5A-8709-9BD6CC7A7441}" type="presParOf" srcId="{DF680D81-D75F-4DFA-BB14-8C3B0B3CB07D}" destId="{1E0E078C-8234-4F57-B51E-1887479A7A9A}" srcOrd="10" destOrd="0" presId="urn:microsoft.com/office/officeart/2008/layout/HorizontalMultiLevelHierarchy"/>
    <dgm:cxn modelId="{D54D43AD-C6E8-48DB-98EC-8F517AE8A7D6}" type="presOf" srcId="{090E10FE-D66A-4F33-99B6-C3946FCFBC3C}" destId="{1E0E078C-8234-4F57-B51E-1887479A7A9A}" srcOrd="0" destOrd="0" presId="urn:microsoft.com/office/officeart/2008/layout/HorizontalMultiLevelHierarchy"/>
    <dgm:cxn modelId="{A76B6FA8-7135-44C0-A758-8FC9209B2DC4}" type="presParOf" srcId="{1E0E078C-8234-4F57-B51E-1887479A7A9A}" destId="{9E218D54-B67A-4618-98AD-5202FAD06528}" srcOrd="0" destOrd="0" presId="urn:microsoft.com/office/officeart/2008/layout/HorizontalMultiLevelHierarchy"/>
    <dgm:cxn modelId="{71036CE0-C79F-4F05-97B4-A4A6F165762F}" type="presOf" srcId="{090E10FE-D66A-4F33-99B6-C3946FCFBC3C}" destId="{9E218D54-B67A-4618-98AD-5202FAD06528}" srcOrd="1" destOrd="0" presId="urn:microsoft.com/office/officeart/2008/layout/HorizontalMultiLevelHierarchy"/>
    <dgm:cxn modelId="{3CA1B8ED-DE67-48FF-8446-BF045746F185}" type="presParOf" srcId="{DF680D81-D75F-4DFA-BB14-8C3B0B3CB07D}" destId="{31A0F669-AB73-4574-9868-E4CB4DC0510A}" srcOrd="11" destOrd="0" presId="urn:microsoft.com/office/officeart/2008/layout/HorizontalMultiLevelHierarchy"/>
    <dgm:cxn modelId="{7411A753-8024-4E61-B429-19E34928F294}" type="presParOf" srcId="{31A0F669-AB73-4574-9868-E4CB4DC0510A}" destId="{27786E9C-AE59-4BBA-8FCA-E3C8A4F125ED}" srcOrd="0" destOrd="0" presId="urn:microsoft.com/office/officeart/2008/layout/HorizontalMultiLevelHierarchy"/>
    <dgm:cxn modelId="{B8407DC9-B5C3-4D07-995D-EFDAB772C57C}" type="presOf" srcId="{CB8D36BA-8B48-41A5-A29F-58748A15E171}" destId="{27786E9C-AE59-4BBA-8FCA-E3C8A4F125ED}" srcOrd="0" destOrd="0" presId="urn:microsoft.com/office/officeart/2008/layout/HorizontalMultiLevelHierarchy"/>
    <dgm:cxn modelId="{9D01EBAB-FCF3-4DBD-A2EB-E4B7F2047FAC}" type="presParOf" srcId="{31A0F669-AB73-4574-9868-E4CB4DC0510A}" destId="{4690433B-C4AD-42C1-A0E1-43E53887C45A}" srcOrd="1" destOrd="0" presId="urn:microsoft.com/office/officeart/2008/layout/HorizontalMultiLevelHierarchy"/>
    <dgm:cxn modelId="{A9A54AA1-5F55-404A-B382-176FDEC33FE6}" type="presParOf" srcId="{DF680D81-D75F-4DFA-BB14-8C3B0B3CB07D}" destId="{4CA5249E-2A7C-4F60-BB14-47D9A4890DF2}" srcOrd="12" destOrd="0" presId="urn:microsoft.com/office/officeart/2008/layout/HorizontalMultiLevelHierarchy"/>
    <dgm:cxn modelId="{96A9B872-B2D1-4946-999E-2AB10BC84EF2}" type="presOf" srcId="{EF522746-03C5-43AE-8F58-54CB48E86687}" destId="{4CA5249E-2A7C-4F60-BB14-47D9A4890DF2}" srcOrd="0" destOrd="0" presId="urn:microsoft.com/office/officeart/2008/layout/HorizontalMultiLevelHierarchy"/>
    <dgm:cxn modelId="{D8FFEBB1-F162-4955-8A0C-B4CB160BF1C0}" type="presParOf" srcId="{4CA5249E-2A7C-4F60-BB14-47D9A4890DF2}" destId="{80139321-C640-4946-99F3-6EE5A49857F4}" srcOrd="0" destOrd="0" presId="urn:microsoft.com/office/officeart/2008/layout/HorizontalMultiLevelHierarchy"/>
    <dgm:cxn modelId="{8F48273A-50F3-4A9B-A46F-A4645F385ED8}" type="presOf" srcId="{EF522746-03C5-43AE-8F58-54CB48E86687}" destId="{80139321-C640-4946-99F3-6EE5A49857F4}" srcOrd="1" destOrd="0" presId="urn:microsoft.com/office/officeart/2008/layout/HorizontalMultiLevelHierarchy"/>
    <dgm:cxn modelId="{98FEF12E-12CD-4FE5-AA68-162FC7B971E6}" type="presParOf" srcId="{DF680D81-D75F-4DFA-BB14-8C3B0B3CB07D}" destId="{4699A656-00C5-4C3F-A661-E652094313D9}" srcOrd="13" destOrd="0" presId="urn:microsoft.com/office/officeart/2008/layout/HorizontalMultiLevelHierarchy"/>
    <dgm:cxn modelId="{6922A461-C2DB-49C4-9B1A-A7972A5BE96D}" type="presParOf" srcId="{4699A656-00C5-4C3F-A661-E652094313D9}" destId="{69974D40-C1B5-471F-AC21-763795BF1302}" srcOrd="0" destOrd="0" presId="urn:microsoft.com/office/officeart/2008/layout/HorizontalMultiLevelHierarchy"/>
    <dgm:cxn modelId="{C014B327-FC8B-4B1F-9CBD-EC6E4E3BF11D}" type="presOf" srcId="{ACDE6B30-7D86-44EA-864C-3E294FDF0072}" destId="{69974D40-C1B5-471F-AC21-763795BF1302}" srcOrd="0" destOrd="0" presId="urn:microsoft.com/office/officeart/2008/layout/HorizontalMultiLevelHierarchy"/>
    <dgm:cxn modelId="{8F17D115-6097-4B87-B314-506CAC54AB90}" type="presParOf" srcId="{4699A656-00C5-4C3F-A661-E652094313D9}" destId="{74F1DF58-353D-4F6C-A6A1-E8618BDBF27B}" srcOrd="1" destOrd="0" presId="urn:microsoft.com/office/officeart/2008/layout/HorizontalMultiLevelHierarchy"/>
    <dgm:cxn modelId="{012BC27A-A0EF-4B7C-AEE4-3D9103924637}" type="presParOf" srcId="{DF680D81-D75F-4DFA-BB14-8C3B0B3CB07D}" destId="{B34BBFF0-1B04-4E9A-8ADE-A7BE987BC2DD}" srcOrd="14" destOrd="0" presId="urn:microsoft.com/office/officeart/2008/layout/HorizontalMultiLevelHierarchy"/>
    <dgm:cxn modelId="{158B0B6C-2EAE-4415-8564-812E0CC46CBC}" type="presOf" srcId="{2027B146-E893-45C6-A0CE-0305E4330914}" destId="{B34BBFF0-1B04-4E9A-8ADE-A7BE987BC2DD}" srcOrd="0" destOrd="0" presId="urn:microsoft.com/office/officeart/2008/layout/HorizontalMultiLevelHierarchy"/>
    <dgm:cxn modelId="{62A54A17-C0DC-4DD7-980F-5358B0A1AA37}" type="presParOf" srcId="{B34BBFF0-1B04-4E9A-8ADE-A7BE987BC2DD}" destId="{C2627E73-E6FE-40ED-84FF-9C2439EAACFF}" srcOrd="0" destOrd="0" presId="urn:microsoft.com/office/officeart/2008/layout/HorizontalMultiLevelHierarchy"/>
    <dgm:cxn modelId="{560AE539-9835-4D28-82D6-23F4DFCE43C6}" type="presOf" srcId="{2027B146-E893-45C6-A0CE-0305E4330914}" destId="{C2627E73-E6FE-40ED-84FF-9C2439EAACFF}" srcOrd="1" destOrd="0" presId="urn:microsoft.com/office/officeart/2008/layout/HorizontalMultiLevelHierarchy"/>
    <dgm:cxn modelId="{B0B284A9-AAB5-4C78-9BB5-71B154B03E9D}" type="presParOf" srcId="{DF680D81-D75F-4DFA-BB14-8C3B0B3CB07D}" destId="{031BD92D-C732-49BC-97E5-97156C6D4B04}" srcOrd="15" destOrd="0" presId="urn:microsoft.com/office/officeart/2008/layout/HorizontalMultiLevelHierarchy"/>
    <dgm:cxn modelId="{DDCAC661-790F-4091-A25B-76162A8734A7}" type="presParOf" srcId="{031BD92D-C732-49BC-97E5-97156C6D4B04}" destId="{C41EFA7F-8F89-4D5C-B971-ADE632DE7453}" srcOrd="0" destOrd="0" presId="urn:microsoft.com/office/officeart/2008/layout/HorizontalMultiLevelHierarchy"/>
    <dgm:cxn modelId="{171BE87C-54E9-4D82-8299-1CB58A0358CA}" type="presOf" srcId="{E1D0A3E8-3DAA-4659-B98D-01E3D3A50F86}" destId="{C41EFA7F-8F89-4D5C-B971-ADE632DE7453}" srcOrd="0" destOrd="0" presId="urn:microsoft.com/office/officeart/2008/layout/HorizontalMultiLevelHierarchy"/>
    <dgm:cxn modelId="{90E13EBE-FB1F-4818-863A-05386067A846}" type="presParOf" srcId="{031BD92D-C732-49BC-97E5-97156C6D4B04}" destId="{F05FBD14-81AB-4256-92D2-FC6C96EF853E}" srcOrd="1" destOrd="0" presId="urn:microsoft.com/office/officeart/2008/layout/HorizontalMultiLevelHierarchy"/>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10.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9ADF33B8-097F-44DF-BF2F-24F72AB44A07}" type="doc">
      <dgm:prSet loTypeId="urn:microsoft.com/office/officeart/2005/8/layout/hierarchy4" loCatId="hierarchy" qsTypeId="urn:microsoft.com/office/officeart/2005/8/quickstyle/simple4" qsCatId="simple" csTypeId="urn:microsoft.com/office/officeart/2005/8/colors/colorful5" csCatId="colorful"/>
      <dgm:spPr/>
      <dgm:t>
        <a:bodyPr/>
        <a:lstStyle/>
        <a:p>
          <a:endParaRPr lang="zh-CN" altLang="en-US"/>
        </a:p>
      </dgm:t>
    </dgm:pt>
    <dgm:pt modelId="{DC3682FE-2532-46EC-9D62-B3D335B049D9}" type="parTrans" cxnId="{90304516-8219-4DF7-B74A-FB4932339ED0}">
      <dgm:prSet/>
      <dgm:spPr/>
      <dgm:t>
        <a:bodyPr/>
        <a:lstStyle/>
        <a:p>
          <a:endParaRPr lang="zh-CN" altLang="en-US"/>
        </a:p>
      </dgm:t>
    </dgm:pt>
    <dgm:pt modelId="{32E761AA-C791-4FA0-B4D4-7C04A9A4AFAC}">
      <dgm:prSet custT="1"/>
      <dgm:spPr/>
      <dgm:t>
        <a:bodyPr/>
        <a:lstStyle/>
        <a:p>
          <a:pPr rtl="0"/>
          <a:r>
            <a:rPr lang="zh-CN" altLang="en-US" sz="3200" baseline="0" smtClean="0">
              <a:latin typeface="黑体" panose="02010609060101010101" pitchFamily="49" charset="-122"/>
              <a:ea typeface="黑体" panose="02010609060101010101" pitchFamily="49" charset="-122"/>
            </a:rPr>
            <a:t>设备</a:t>
          </a:r>
          <a:endParaRPr lang="zh-CN" altLang="en-US" sz="3200">
            <a:latin typeface="黑体" panose="02010609060101010101" pitchFamily="49" charset="-122"/>
            <a:ea typeface="黑体" panose="02010609060101010101" pitchFamily="49" charset="-122"/>
          </a:endParaRPr>
        </a:p>
      </dgm:t>
    </dgm:pt>
    <dgm:pt modelId="{880AB6D0-AB5C-4EC0-9527-BF6921D4D60D}" type="sibTrans" cxnId="{90304516-8219-4DF7-B74A-FB4932339ED0}">
      <dgm:prSet/>
      <dgm:spPr/>
      <dgm:t>
        <a:bodyPr/>
        <a:lstStyle/>
        <a:p>
          <a:endParaRPr lang="zh-CN" altLang="en-US"/>
        </a:p>
      </dgm:t>
    </dgm:pt>
    <dgm:pt modelId="{EDEDC161-E22E-4236-910B-0E87E72AFC8D}" type="parTrans" cxnId="{46699ADF-59C2-48DA-B826-690F297215C7}">
      <dgm:prSet/>
      <dgm:spPr/>
      <dgm:t>
        <a:bodyPr/>
        <a:lstStyle/>
        <a:p>
          <a:endParaRPr lang="zh-CN" altLang="en-US"/>
        </a:p>
      </dgm:t>
    </dgm:pt>
    <dgm:pt modelId="{EE8B8742-2A74-46DD-BEC7-3FDAFE21FDF2}">
      <dgm:prSet custT="1"/>
      <dgm:spPr/>
      <dgm:t>
        <a:bodyPr/>
        <a:lstStyle/>
        <a:p>
          <a:pPr rtl="0"/>
          <a:r>
            <a:rPr lang="zh-CN" altLang="en-US" sz="3200" baseline="0" smtClean="0">
              <a:latin typeface="黑体" panose="02010609060101010101" pitchFamily="49" charset="-122"/>
              <a:ea typeface="黑体" panose="02010609060101010101" pitchFamily="49" charset="-122"/>
            </a:rPr>
            <a:t>治疗方法</a:t>
          </a:r>
          <a:endParaRPr lang="zh-CN" altLang="en-US" sz="3200">
            <a:latin typeface="黑体" panose="02010609060101010101" pitchFamily="49" charset="-122"/>
            <a:ea typeface="黑体" panose="02010609060101010101" pitchFamily="49" charset="-122"/>
          </a:endParaRPr>
        </a:p>
      </dgm:t>
    </dgm:pt>
    <dgm:pt modelId="{CA90037F-46E8-4497-B6EB-9BD128B5B22C}" type="sibTrans" cxnId="{46699ADF-59C2-48DA-B826-690F297215C7}">
      <dgm:prSet/>
      <dgm:spPr/>
      <dgm:t>
        <a:bodyPr/>
        <a:lstStyle/>
        <a:p>
          <a:endParaRPr lang="zh-CN" altLang="en-US"/>
        </a:p>
      </dgm:t>
    </dgm:pt>
    <dgm:pt modelId="{94D88419-78C2-4CDA-985D-4616CE95BC76}" type="pres">
      <dgm:prSet presAssocID="{9ADF33B8-097F-44DF-BF2F-24F72AB44A07}" presName="Name0">
        <dgm:presLayoutVars>
          <dgm:chPref val="1"/>
          <dgm:dir/>
          <dgm:animOne val="branch"/>
          <dgm:animLvl val="lvl"/>
          <dgm:resizeHandles/>
        </dgm:presLayoutVars>
      </dgm:prSet>
      <dgm:spPr/>
      <dgm:t>
        <a:bodyPr/>
        <a:lstStyle/>
        <a:p>
          <a:endParaRPr lang="zh-CN" altLang="en-US"/>
        </a:p>
      </dgm:t>
    </dgm:pt>
    <dgm:pt modelId="{564A9516-E005-4904-A4A7-34955106385D}" type="pres">
      <dgm:prSet presAssocID="{32E761AA-C791-4FA0-B4D4-7C04A9A4AFAC}" presName="vertOne"/>
      <dgm:spPr/>
      <dgm:t>
        <a:bodyPr/>
        <a:lstStyle/>
        <a:p/>
      </dgm:t>
    </dgm:pt>
    <dgm:pt modelId="{E26F1FB8-EE44-41E6-8AFD-3E850F0BC5F5}" type="pres">
      <dgm:prSet presAssocID="{32E761AA-C791-4FA0-B4D4-7C04A9A4AFAC}" presName="txOne" presStyleLbl="node0" presStyleCnt="2">
        <dgm:presLayoutVars>
          <dgm:chPref val="3"/>
        </dgm:presLayoutVars>
      </dgm:prSet>
      <dgm:spPr/>
      <dgm:t>
        <a:bodyPr/>
        <a:lstStyle/>
        <a:p>
          <a:endParaRPr lang="zh-CN" altLang="en-US"/>
        </a:p>
      </dgm:t>
    </dgm:pt>
    <dgm:pt modelId="{45CF83A9-7014-46E0-B2C3-84A0FC120E0D}" type="pres">
      <dgm:prSet presAssocID="{32E761AA-C791-4FA0-B4D4-7C04A9A4AFAC}" presName="horzOne"/>
      <dgm:spPr/>
      <dgm:t>
        <a:bodyPr/>
        <a:lstStyle/>
        <a:p/>
      </dgm:t>
    </dgm:pt>
    <dgm:pt modelId="{61E4FEA0-B02C-46DD-B615-393A76EEA6C4}" type="pres">
      <dgm:prSet presAssocID="{880AB6D0-AB5C-4EC0-9527-BF6921D4D60D}" presName="sibSpaceOne"/>
      <dgm:spPr/>
      <dgm:t>
        <a:bodyPr/>
        <a:lstStyle/>
        <a:p/>
      </dgm:t>
    </dgm:pt>
    <dgm:pt modelId="{E6A810FD-099D-4E44-83F8-4A337067E978}" type="pres">
      <dgm:prSet presAssocID="{EE8B8742-2A74-46DD-BEC7-3FDAFE21FDF2}" presName="vertOne"/>
      <dgm:spPr/>
      <dgm:t>
        <a:bodyPr/>
        <a:lstStyle/>
        <a:p/>
      </dgm:t>
    </dgm:pt>
    <dgm:pt modelId="{9B50AC67-CF8F-4A21-B94F-8ACB283C0D7D}" type="pres">
      <dgm:prSet presAssocID="{EE8B8742-2A74-46DD-BEC7-3FDAFE21FDF2}" presName="txOne" presStyleLbl="node0" presStyleIdx="1" presStyleCnt="2">
        <dgm:presLayoutVars>
          <dgm:chPref val="3"/>
        </dgm:presLayoutVars>
      </dgm:prSet>
      <dgm:spPr/>
      <dgm:t>
        <a:bodyPr/>
        <a:lstStyle/>
        <a:p>
          <a:endParaRPr lang="zh-CN" altLang="en-US"/>
        </a:p>
      </dgm:t>
    </dgm:pt>
    <dgm:pt modelId="{3B826F80-B038-4E8B-A7A0-1C4CD7D35638}" type="pres">
      <dgm:prSet presAssocID="{EE8B8742-2A74-46DD-BEC7-3FDAFE21FDF2}" presName="horzOne"/>
      <dgm:spPr/>
      <dgm:t>
        <a:bodyPr/>
        <a:lstStyle/>
        <a:p/>
      </dgm:t>
    </dgm:pt>
  </dgm:ptLst>
  <dgm:cxnLst>
    <dgm:cxn modelId="{90304516-8219-4DF7-B74A-FB4932339ED0}" srcId="{9ADF33B8-097F-44DF-BF2F-24F72AB44A07}" destId="{32E761AA-C791-4FA0-B4D4-7C04A9A4AFAC}" srcOrd="0" destOrd="0" parTransId="{DC3682FE-2532-46EC-9D62-B3D335B049D9}" sibTransId="{880AB6D0-AB5C-4EC0-9527-BF6921D4D60D}"/>
    <dgm:cxn modelId="{46699ADF-59C2-48DA-B826-690F297215C7}" srcId="{9ADF33B8-097F-44DF-BF2F-24F72AB44A07}" destId="{EE8B8742-2A74-46DD-BEC7-3FDAFE21FDF2}" srcOrd="1" destOrd="0" parTransId="{EDEDC161-E22E-4236-910B-0E87E72AFC8D}" sibTransId="{CA90037F-46E8-4497-B6EB-9BD128B5B22C}"/>
    <dgm:cxn modelId="{73824970-6352-45C5-8860-F849F180252D}" type="presOf" srcId="{9ADF33B8-097F-44DF-BF2F-24F72AB44A07}" destId="{94D88419-78C2-4CDA-985D-4616CE95BC76}" srcOrd="0" destOrd="0" presId="urn:microsoft.com/office/officeart/2005/8/layout/hierarchy4"/>
    <dgm:cxn modelId="{7F547AE0-726E-472C-BF5E-D71739294CE3}" type="presParOf" srcId="{94D88419-78C2-4CDA-985D-4616CE95BC76}" destId="{564A9516-E005-4904-A4A7-34955106385D}" srcOrd="0" destOrd="0" presId="urn:microsoft.com/office/officeart/2005/8/layout/hierarchy4"/>
    <dgm:cxn modelId="{5ED240F4-ACDC-4D16-967C-3545A54A7FAC}" type="presParOf" srcId="{564A9516-E005-4904-A4A7-34955106385D}" destId="{E26F1FB8-EE44-41E6-8AFD-3E850F0BC5F5}" srcOrd="0" destOrd="0" presId="urn:microsoft.com/office/officeart/2005/8/layout/hierarchy4"/>
    <dgm:cxn modelId="{7C492988-69D8-4F22-B7A4-267C148AE24C}" type="presOf" srcId="{32E761AA-C791-4FA0-B4D4-7C04A9A4AFAC}" destId="{E26F1FB8-EE44-41E6-8AFD-3E850F0BC5F5}" srcOrd="0" destOrd="0" presId="urn:microsoft.com/office/officeart/2005/8/layout/hierarchy4"/>
    <dgm:cxn modelId="{2AE5DFBB-4FA3-403D-8CED-82555F37FEA4}" type="presParOf" srcId="{564A9516-E005-4904-A4A7-34955106385D}" destId="{45CF83A9-7014-46E0-B2C3-84A0FC120E0D}" srcOrd="1" destOrd="0" presId="urn:microsoft.com/office/officeart/2005/8/layout/hierarchy4"/>
    <dgm:cxn modelId="{E06C5A30-B052-4E5F-93C0-2924E12B71AE}" type="presParOf" srcId="{94D88419-78C2-4CDA-985D-4616CE95BC76}" destId="{61E4FEA0-B02C-46DD-B615-393A76EEA6C4}" srcOrd="1" destOrd="0" presId="urn:microsoft.com/office/officeart/2005/8/layout/hierarchy4"/>
    <dgm:cxn modelId="{F927523C-3DE9-4B02-9A88-5BB1B2034B30}" type="presParOf" srcId="{94D88419-78C2-4CDA-985D-4616CE95BC76}" destId="{E6A810FD-099D-4E44-83F8-4A337067E978}" srcOrd="2" destOrd="0" presId="urn:microsoft.com/office/officeart/2005/8/layout/hierarchy4"/>
    <dgm:cxn modelId="{D763BE83-9F4E-4B18-AE08-3B3258A483F7}" type="presParOf" srcId="{E6A810FD-099D-4E44-83F8-4A337067E978}" destId="{9B50AC67-CF8F-4A21-B94F-8ACB283C0D7D}" srcOrd="0" destOrd="0" presId="urn:microsoft.com/office/officeart/2005/8/layout/hierarchy4"/>
    <dgm:cxn modelId="{5123C355-963E-4310-94AB-6433F8DFBE95}" type="presOf" srcId="{EE8B8742-2A74-46DD-BEC7-3FDAFE21FDF2}" destId="{9B50AC67-CF8F-4A21-B94F-8ACB283C0D7D}" srcOrd="0" destOrd="0" presId="urn:microsoft.com/office/officeart/2005/8/layout/hierarchy4"/>
    <dgm:cxn modelId="{68C422E4-86B6-49E3-B677-47E820B8F263}" type="presParOf" srcId="{E6A810FD-099D-4E44-83F8-4A337067E978}" destId="{3B826F80-B038-4E8B-A7A0-1C4CD7D35638}" srcOrd="1" destOrd="0" presId="urn:microsoft.com/office/officeart/2005/8/layout/hierarchy4"/>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5258409" cy="2233023"/>
        <a:chExt cx="5258409" cy="2233023"/>
      </a:xfrm>
    </dsp:grpSpPr>
    <dsp:sp modelId="{92A8C482-0C77-4446-ABA5-78FD6747B361}">
      <dsp:nvSpPr>
        <dsp:cNvPr id="3" name="饼形 2"/>
        <dsp:cNvSpPr/>
      </dsp:nvSpPr>
      <dsp:spPr bwMode="white">
        <a:xfrm>
          <a:off x="0" y="-461011"/>
          <a:ext cx="3155045" cy="3155045"/>
        </a:xfrm>
        <a:prstGeom prst="pie">
          <a:avLst>
            <a:gd name="adj1" fmla="val 5400000"/>
            <a:gd name="adj2" fmla="val 16200000"/>
          </a:avLst>
        </a:prstGeom>
      </dsp:spPr>
      <dsp:style>
        <a:lnRef idx="0">
          <a:schemeClr val="lt2"/>
        </a:lnRef>
        <a:fillRef idx="3">
          <a:schemeClr val="dk2"/>
        </a:fillRef>
        <a:effectRef idx="3">
          <a:scrgbClr r="0" g="0" b="0"/>
        </a:effectRef>
        <a:fontRef idx="minor">
          <a:schemeClr val="lt1"/>
        </a:fontRef>
      </dsp:style>
      <dsp:txBody>
        <a:bodyPr/>
        <a:lstStyle/>
        <a:p/>
      </dsp:txBody>
      <dsp:txXfrm>
        <a:off x="0" y="-461011"/>
        <a:ext cx="3155045" cy="3155045"/>
      </dsp:txXfrm>
    </dsp:sp>
    <dsp:sp modelId="{47A80145-F0BD-44B1-859B-CFD73139E000}">
      <dsp:nvSpPr>
        <dsp:cNvPr id="4" name="矩形 3"/>
        <dsp:cNvSpPr/>
      </dsp:nvSpPr>
      <dsp:spPr bwMode="white">
        <a:xfrm>
          <a:off x="1545536" y="-922022"/>
          <a:ext cx="3680886" cy="3155045"/>
        </a:xfrm>
        <a:prstGeom prst="rect">
          <a:avLst/>
        </a:prstGeom>
      </dsp:spPr>
      <dsp:style>
        <a:lnRef idx="1">
          <a:schemeClr val="dk2"/>
        </a:lnRef>
        <a:fillRef idx="1">
          <a:schemeClr val="lt2">
            <a:alpha val="90000"/>
          </a:schemeClr>
        </a:fillRef>
        <a:effectRef idx="2">
          <a:scrgbClr r="0" g="0" b="0"/>
        </a:effectRef>
        <a:fontRef idx="minor"/>
      </dsp:style>
      <dsp:txBody>
        <a:bodyPr lIns="106680" tIns="106680" rIns="106680" bIns="106680" anchor="ctr"/>
        <a:lstStyle>
          <a:lvl1pPr algn="ctr">
            <a:defRPr sz="6500"/>
          </a:lvl1pPr>
          <a:lvl2pPr marL="285750" indent="-285750" algn="ctr">
            <a:defRPr sz="6500"/>
          </a:lvl2pPr>
          <a:lvl3pPr marL="571500" indent="-285750" algn="ctr">
            <a:defRPr sz="6500"/>
          </a:lvl3pPr>
          <a:lvl4pPr marL="857250" indent="-285750" algn="ctr">
            <a:defRPr sz="6500"/>
          </a:lvl4pPr>
          <a:lvl5pPr marL="1143000" indent="-285750" algn="ctr">
            <a:defRPr sz="6500"/>
          </a:lvl5pPr>
          <a:lvl6pPr marL="1428750" indent="-285750" algn="ctr">
            <a:defRPr sz="6500"/>
          </a:lvl6pPr>
          <a:lvl7pPr marL="1714500" indent="-285750" algn="ctr">
            <a:defRPr sz="6500"/>
          </a:lvl7pPr>
          <a:lvl8pPr marL="2000250" indent="-285750" algn="ctr">
            <a:defRPr sz="6500"/>
          </a:lvl8pPr>
          <a:lvl9pPr marL="2286000" indent="-285750" algn="ctr">
            <a:defRPr sz="6500"/>
          </a:lvl9pPr>
        </a:lstStyle>
        <a:p>
          <a:pPr lvl="0" rtl="0">
            <a:lnSpc>
              <a:spcPct val="100000"/>
            </a:lnSpc>
            <a:spcBef>
              <a:spcPct val="0"/>
            </a:spcBef>
            <a:spcAft>
              <a:spcPct val="35000"/>
            </a:spcAft>
          </a:pPr>
          <a:r>
            <a:rPr lang="zh-CN" altLang="en-US" sz="2800" baseline="0" smtClean="0">
              <a:solidFill>
                <a:schemeClr val="dk1"/>
              </a:solidFill>
              <a:latin typeface="黑体" panose="02010609060101010101" pitchFamily="49" charset="-122"/>
              <a:ea typeface="黑体" panose="02010609060101010101" pitchFamily="49" charset="-122"/>
            </a:rPr>
            <a:t>超声波得性质</a:t>
          </a:r>
          <a:endParaRPr lang="zh-CN" altLang="en-US" sz="2800">
            <a:solidFill>
              <a:schemeClr val="dk1"/>
            </a:solidFill>
            <a:latin typeface="黑体" panose="02010609060101010101" pitchFamily="49" charset="-122"/>
            <a:ea typeface="黑体" panose="02010609060101010101" pitchFamily="49" charset="-122"/>
          </a:endParaRPr>
        </a:p>
      </dsp:txBody>
      <dsp:txXfrm>
        <a:off x="1545536" y="-922022"/>
        <a:ext cx="3680886" cy="3155045"/>
      </dsp:txXfrm>
    </dsp:sp>
    <dsp:sp modelId="{50DCFAF9-B1E7-4CC8-AE54-0CCD9CFC8765}">
      <dsp:nvSpPr>
        <dsp:cNvPr id="6" name="饼形 5"/>
        <dsp:cNvSpPr/>
      </dsp:nvSpPr>
      <dsp:spPr bwMode="white">
        <a:xfrm>
          <a:off x="828199" y="1037635"/>
          <a:ext cx="1498647" cy="1498647"/>
        </a:xfrm>
        <a:prstGeom prst="pie">
          <a:avLst>
            <a:gd name="adj1" fmla="val 5400000"/>
            <a:gd name="adj2" fmla="val 16200000"/>
          </a:avLst>
        </a:prstGeom>
      </dsp:spPr>
      <dsp:style>
        <a:lnRef idx="0">
          <a:schemeClr val="lt2"/>
        </a:lnRef>
        <a:fillRef idx="3">
          <a:schemeClr val="dk2"/>
        </a:fillRef>
        <a:effectRef idx="3">
          <a:scrgbClr r="0" g="0" b="0"/>
        </a:effectRef>
        <a:fontRef idx="minor">
          <a:schemeClr val="lt1"/>
        </a:fontRef>
      </dsp:style>
      <dsp:txBody>
        <a:bodyPr/>
        <a:lstStyle/>
        <a:p/>
      </dsp:txBody>
      <dsp:txXfrm>
        <a:off x="828199" y="1037635"/>
        <a:ext cx="1498647" cy="1498647"/>
      </dsp:txXfrm>
    </dsp:sp>
    <dsp:sp modelId="{1279EBE6-4D66-4C65-B3C8-783181B60DFA}">
      <dsp:nvSpPr>
        <dsp:cNvPr id="7" name="矩形 6"/>
        <dsp:cNvSpPr/>
      </dsp:nvSpPr>
      <dsp:spPr bwMode="white">
        <a:xfrm>
          <a:off x="1577523" y="1037635"/>
          <a:ext cx="3680886" cy="1498647"/>
        </a:xfrm>
        <a:prstGeom prst="rect">
          <a:avLst/>
        </a:prstGeom>
      </dsp:spPr>
      <dsp:style>
        <a:lnRef idx="1">
          <a:schemeClr val="dk2"/>
        </a:lnRef>
        <a:fillRef idx="1">
          <a:schemeClr val="lt2">
            <a:alpha val="90000"/>
          </a:schemeClr>
        </a:fillRef>
        <a:effectRef idx="2">
          <a:scrgbClr r="0" g="0" b="0"/>
        </a:effectRef>
        <a:fontRef idx="minor"/>
      </dsp:style>
      <dsp:txBody>
        <a:bodyPr lIns="106680" tIns="106680" rIns="106680" bIns="106680" anchor="ctr"/>
        <a:lstStyle>
          <a:lvl1pPr algn="ctr">
            <a:defRPr sz="6500"/>
          </a:lvl1pPr>
          <a:lvl2pPr marL="285750" indent="-285750" algn="ctr">
            <a:defRPr sz="6500"/>
          </a:lvl2pPr>
          <a:lvl3pPr marL="571500" indent="-285750" algn="ctr">
            <a:defRPr sz="6500"/>
          </a:lvl3pPr>
          <a:lvl4pPr marL="857250" indent="-285750" algn="ctr">
            <a:defRPr sz="6500"/>
          </a:lvl4pPr>
          <a:lvl5pPr marL="1143000" indent="-285750" algn="ctr">
            <a:defRPr sz="6500"/>
          </a:lvl5pPr>
          <a:lvl6pPr marL="1428750" indent="-285750" algn="ctr">
            <a:defRPr sz="6500"/>
          </a:lvl6pPr>
          <a:lvl7pPr marL="1714500" indent="-285750" algn="ctr">
            <a:defRPr sz="6500"/>
          </a:lvl7pPr>
          <a:lvl8pPr marL="2000250" indent="-285750" algn="ctr">
            <a:defRPr sz="6500"/>
          </a:lvl8pPr>
          <a:lvl9pPr marL="2286000" indent="-285750" algn="ctr">
            <a:defRPr sz="6500"/>
          </a:lvl9pPr>
        </a:lstStyle>
        <a:p>
          <a:pPr lvl="0" rtl="0">
            <a:lnSpc>
              <a:spcPct val="100000"/>
            </a:lnSpc>
            <a:spcBef>
              <a:spcPct val="0"/>
            </a:spcBef>
            <a:spcAft>
              <a:spcPct val="35000"/>
            </a:spcAft>
          </a:pPr>
          <a:r>
            <a:rPr lang="zh-CN" altLang="en-US" sz="2800" baseline="0" smtClean="0">
              <a:solidFill>
                <a:schemeClr val="dk1"/>
              </a:solidFill>
              <a:latin typeface="黑体" panose="02010609060101010101" pitchFamily="49" charset="-122"/>
              <a:ea typeface="黑体" panose="02010609060101010101" pitchFamily="49" charset="-122"/>
            </a:rPr>
            <a:t>超声波得产生</a:t>
          </a:r>
          <a:endParaRPr lang="zh-CN" altLang="en-US" sz="2800">
            <a:solidFill>
              <a:schemeClr val="dk1"/>
            </a:solidFill>
            <a:latin typeface="黑体" panose="02010609060101010101" pitchFamily="49" charset="-122"/>
            <a:ea typeface="黑体" panose="02010609060101010101" pitchFamily="49" charset="-122"/>
          </a:endParaRPr>
        </a:p>
      </dsp:txBody>
      <dsp:txXfrm>
        <a:off x="1577523" y="1037635"/>
        <a:ext cx="3680886" cy="1498647"/>
      </dsp:txXfrm>
    </dsp:sp>
    <dsp:sp modelId="{F6D10A89-B962-461D-88A8-9F9BF7E564D7}">
      <dsp:nvSpPr>
        <dsp:cNvPr id="5" name="矩形 4" hidden="1"/>
        <dsp:cNvSpPr/>
      </dsp:nvSpPr>
      <dsp:spPr>
        <a:xfrm>
          <a:off x="0" y="2536282"/>
          <a:ext cx="5258409" cy="157752"/>
        </a:xfrm>
        <a:prstGeom prst="rect">
          <a:avLst/>
        </a:prstGeom>
      </dsp:spPr>
      <dsp:txBody>
        <a:bodyPr/>
        <a:lstStyle/>
        <a:p/>
      </dsp:txBody>
      <dsp:txXfrm>
        <a:off x="0" y="2536282"/>
        <a:ext cx="5258409" cy="157752"/>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4826211" cy="3817749"/>
        <a:chExt cx="4826211" cy="3817749"/>
      </a:xfrm>
    </dsp:grpSpPr>
    <dsp:sp modelId="{B90C1FAF-BB87-463F-A7A4-F8B849EEA592}">
      <dsp:nvSpPr>
        <dsp:cNvPr id="5" name="矩形 4"/>
        <dsp:cNvSpPr/>
      </dsp:nvSpPr>
      <dsp:spPr bwMode="white">
        <a:xfrm>
          <a:off x="0" y="365795"/>
          <a:ext cx="4826211" cy="1299210"/>
        </a:xfrm>
        <a:prstGeom prst="rect">
          <a:avLst/>
        </a:prstGeom>
      </dsp:spPr>
      <dsp:style>
        <a:lnRef idx="1">
          <a:schemeClr val="accent3">
            <a:hueOff val="0"/>
            <a:satOff val="0"/>
            <a:lumOff val="0"/>
            <a:alpha val="100000"/>
          </a:schemeClr>
        </a:lnRef>
        <a:fillRef idx="1">
          <a:schemeClr val="lt1">
            <a:alpha val="90000"/>
          </a:schemeClr>
        </a:fillRef>
        <a:effectRef idx="0">
          <a:scrgbClr r="0" g="0" b="0"/>
        </a:effectRef>
        <a:fontRef idx="minor"/>
      </dsp:style>
      <dsp:txBody>
        <a:bodyPr lIns="374567" tIns="499872" rIns="374567" bIns="142240" anchor="t"/>
        <a:lstStyle>
          <a:lvl1pPr algn="l">
            <a:defRPr sz="2400"/>
          </a:lvl1pPr>
          <a:lvl2pPr marL="228600" indent="-228600" algn="l">
            <a:defRPr sz="2400"/>
          </a:lvl2pPr>
          <a:lvl3pPr marL="457200" indent="-228600" algn="l">
            <a:defRPr sz="2400"/>
          </a:lvl3pPr>
          <a:lvl4pPr marL="685800" indent="-228600" algn="l">
            <a:defRPr sz="2400"/>
          </a:lvl4pPr>
          <a:lvl5pPr marL="914400" indent="-228600" algn="l">
            <a:defRPr sz="2400"/>
          </a:lvl5pPr>
          <a:lvl6pPr marL="1143000" indent="-228600" algn="l">
            <a:defRPr sz="2400"/>
          </a:lvl6pPr>
          <a:lvl7pPr marL="1371600" indent="-228600" algn="l">
            <a:defRPr sz="2400"/>
          </a:lvl7pPr>
          <a:lvl8pPr marL="1600200" indent="-228600" algn="l">
            <a:defRPr sz="2400"/>
          </a:lvl8pPr>
          <a:lvl9pPr marL="1828800" indent="-228600" algn="l">
            <a:defRPr sz="2400"/>
          </a:lvl9pPr>
        </a:lstStyle>
        <a:p>
          <a:pPr marL="228600" lvl="1" indent="-228600" rtl="0">
            <a:lnSpc>
              <a:spcPct val="100000"/>
            </a:lnSpc>
            <a:spcBef>
              <a:spcPct val="0"/>
            </a:spcBef>
            <a:spcAft>
              <a:spcPct val="15000"/>
            </a:spcAft>
            <a:buChar char="•"/>
          </a:pPr>
          <a:r>
            <a:rPr lang="zh-CN" altLang="en-US" sz="2000" baseline="0" smtClean="0">
              <a:solidFill>
                <a:schemeClr val="dk1"/>
              </a:solidFill>
              <a:latin typeface="Times New Roman" panose="02020603050405020304" pitchFamily="18" charset="0"/>
              <a:ea typeface="宋体" panose="02010600030101010101" pitchFamily="2" charset="-122"/>
            </a:rPr>
            <a:t>电磁波</a:t>
          </a:r>
          <a:endParaRPr lang="zh-CN" altLang="en-US" sz="2000" baseline="0">
            <a:solidFill>
              <a:schemeClr val="dk1"/>
            </a:solidFill>
            <a:latin typeface="Times New Roman" panose="02020603050405020304" pitchFamily="18" charset="0"/>
            <a:ea typeface="宋体" panose="02010600030101010101" pitchFamily="2" charset="-122"/>
          </a:endParaRPr>
        </a:p>
        <a:p>
          <a:pPr marL="228600" lvl="1" indent="-228600" rtl="0">
            <a:lnSpc>
              <a:spcPct val="100000"/>
            </a:lnSpc>
            <a:spcBef>
              <a:spcPct val="0"/>
            </a:spcBef>
            <a:spcAft>
              <a:spcPct val="15000"/>
            </a:spcAft>
            <a:buChar char="•"/>
          </a:pPr>
          <a:r>
            <a:rPr lang="zh-CN" altLang="en-US" sz="2000" baseline="0" smtClean="0">
              <a:solidFill>
                <a:schemeClr val="dk1"/>
              </a:solidFill>
              <a:latin typeface="Times New Roman" panose="02020603050405020304" pitchFamily="18" charset="0"/>
              <a:ea typeface="宋体" panose="02010600030101010101" pitchFamily="2" charset="-122"/>
            </a:rPr>
            <a:t>机械波</a:t>
          </a:r>
          <a:endParaRPr lang="zh-CN" altLang="en-US" sz="2000" baseline="0">
            <a:solidFill>
              <a:schemeClr val="dk1"/>
            </a:solidFill>
            <a:latin typeface="Times New Roman" panose="02020603050405020304" pitchFamily="18" charset="0"/>
            <a:ea typeface="宋体" panose="02010600030101010101" pitchFamily="2" charset="-122"/>
          </a:endParaRPr>
        </a:p>
      </dsp:txBody>
      <dsp:txXfrm>
        <a:off x="0" y="365795"/>
        <a:ext cx="4826211" cy="1299210"/>
      </dsp:txXfrm>
    </dsp:sp>
    <dsp:sp modelId="{F8B879E3-3D67-4186-8FFB-F6DE4DD8979B}">
      <dsp:nvSpPr>
        <dsp:cNvPr id="4" name="圆角矩形 3"/>
        <dsp:cNvSpPr/>
      </dsp:nvSpPr>
      <dsp:spPr bwMode="white">
        <a:xfrm>
          <a:off x="241311" y="11554"/>
          <a:ext cx="3378348" cy="708480"/>
        </a:xfrm>
        <a:prstGeom prst="roundRect">
          <a:avLst/>
        </a:prstGeom>
        <a:sp3d prstMaterial="dkEdge">
          <a:bevelT w="8200" h="38100"/>
        </a:sp3d>
      </dsp:spPr>
      <dsp:style>
        <a:lnRef idx="0">
          <a:schemeClr val="lt1"/>
        </a:lnRef>
        <a:fillRef idx="2">
          <a:schemeClr val="accent3">
            <a:hueOff val="0"/>
            <a:satOff val="0"/>
            <a:lumOff val="0"/>
            <a:alpha val="100000"/>
          </a:schemeClr>
        </a:fillRef>
        <a:effectRef idx="1">
          <a:scrgbClr r="0" g="0" b="0"/>
        </a:effectRef>
        <a:fontRef idx="minor">
          <a:schemeClr val="dk1"/>
        </a:fontRef>
      </dsp:style>
      <dsp:txBody>
        <a:bodyPr lIns="127693" tIns="0" rIns="127693" bIns="0" anchor="ctr"/>
        <a:lstStyle>
          <a:lvl1pPr algn="l">
            <a:defRPr sz="2400"/>
          </a:lvl1pPr>
          <a:lvl2pPr marL="171450" indent="-171450" algn="l">
            <a:defRPr sz="1800"/>
          </a:lvl2pPr>
          <a:lvl3pPr marL="342900" indent="-171450" algn="l">
            <a:defRPr sz="1800"/>
          </a:lvl3pPr>
          <a:lvl4pPr marL="514350" indent="-171450" algn="l">
            <a:defRPr sz="1800"/>
          </a:lvl4pPr>
          <a:lvl5pPr marL="685800" indent="-171450" algn="l">
            <a:defRPr sz="1800"/>
          </a:lvl5pPr>
          <a:lvl6pPr marL="857250" indent="-171450" algn="l">
            <a:defRPr sz="1800"/>
          </a:lvl6pPr>
          <a:lvl7pPr marL="1028700" indent="-171450" algn="l">
            <a:defRPr sz="1800"/>
          </a:lvl7pPr>
          <a:lvl8pPr marL="1200150" indent="-171450" algn="l">
            <a:defRPr sz="1800"/>
          </a:lvl8pPr>
          <a:lvl9pPr marL="1371600" indent="-171450" algn="l">
            <a:defRPr sz="1800"/>
          </a:lvl9pPr>
        </a:lstStyle>
        <a:p>
          <a:pPr lvl="0" rtl="0">
            <a:lnSpc>
              <a:spcPct val="100000"/>
            </a:lnSpc>
            <a:spcBef>
              <a:spcPct val="0"/>
            </a:spcBef>
            <a:spcAft>
              <a:spcPct val="35000"/>
            </a:spcAft>
          </a:pPr>
          <a:r>
            <a:rPr lang="zh-CN" altLang="en-US" sz="2400" b="1" baseline="0" smtClean="0">
              <a:latin typeface="宋体" panose="02010600030101010101" pitchFamily="2" charset="-122"/>
              <a:ea typeface="宋体" panose="02010600030101010101" pitchFamily="2" charset="-122"/>
            </a:rPr>
            <a:t>振动得传播称为波</a:t>
          </a:r>
          <a:endParaRPr lang="zh-CN" altLang="en-US" sz="2400" b="1">
            <a:latin typeface="宋体" panose="02010600030101010101" pitchFamily="2" charset="-122"/>
            <a:ea typeface="宋体" panose="02010600030101010101" pitchFamily="2" charset="-122"/>
          </a:endParaRPr>
        </a:p>
      </dsp:txBody>
      <dsp:txXfrm>
        <a:off x="241311" y="11554"/>
        <a:ext cx="3378348" cy="708480"/>
      </dsp:txXfrm>
    </dsp:sp>
    <dsp:sp modelId="{411320E7-53E9-46BC-A5A0-D86295A279F5}">
      <dsp:nvSpPr>
        <dsp:cNvPr id="8" name="矩形 7"/>
        <dsp:cNvSpPr/>
      </dsp:nvSpPr>
      <dsp:spPr bwMode="white">
        <a:xfrm>
          <a:off x="0" y="2148845"/>
          <a:ext cx="4826211" cy="1657350"/>
        </a:xfrm>
        <a:prstGeom prst="rect">
          <a:avLst/>
        </a:prstGeom>
      </dsp:spPr>
      <dsp:style>
        <a:lnRef idx="1">
          <a:schemeClr val="accent3">
            <a:hueOff val="11280000"/>
            <a:satOff val="-16862"/>
            <a:lumOff val="-2744"/>
            <a:alpha val="100000"/>
          </a:schemeClr>
        </a:lnRef>
        <a:fillRef idx="1">
          <a:schemeClr val="lt1">
            <a:alpha val="90000"/>
          </a:schemeClr>
        </a:fillRef>
        <a:effectRef idx="0">
          <a:scrgbClr r="0" g="0" b="0"/>
        </a:effectRef>
        <a:fontRef idx="minor"/>
      </dsp:style>
      <dsp:txBody>
        <a:bodyPr lIns="374567" tIns="499872" rIns="374567" bIns="142240" anchor="t"/>
        <a:lstStyle>
          <a:lvl1pPr algn="l">
            <a:defRPr sz="2400"/>
          </a:lvl1pPr>
          <a:lvl2pPr marL="228600" indent="-228600" algn="l">
            <a:defRPr sz="2400"/>
          </a:lvl2pPr>
          <a:lvl3pPr marL="457200" indent="-228600" algn="l">
            <a:defRPr sz="2400"/>
          </a:lvl3pPr>
          <a:lvl4pPr marL="685800" indent="-228600" algn="l">
            <a:defRPr sz="2400"/>
          </a:lvl4pPr>
          <a:lvl5pPr marL="914400" indent="-228600" algn="l">
            <a:defRPr sz="2400"/>
          </a:lvl5pPr>
          <a:lvl6pPr marL="1143000" indent="-228600" algn="l">
            <a:defRPr sz="2400"/>
          </a:lvl6pPr>
          <a:lvl7pPr marL="1371600" indent="-228600" algn="l">
            <a:defRPr sz="2400"/>
          </a:lvl7pPr>
          <a:lvl8pPr marL="1600200" indent="-228600" algn="l">
            <a:defRPr sz="2400"/>
          </a:lvl8pPr>
          <a:lvl9pPr marL="1828800" indent="-228600" algn="l">
            <a:defRPr sz="2400"/>
          </a:lvl9pPr>
        </a:lstStyle>
        <a:p>
          <a:pPr marL="228600" lvl="1" indent="-228600" rtl="0">
            <a:lnSpc>
              <a:spcPct val="100000"/>
            </a:lnSpc>
            <a:spcBef>
              <a:spcPct val="0"/>
            </a:spcBef>
            <a:spcAft>
              <a:spcPct val="15000"/>
            </a:spcAft>
            <a:buChar char="•"/>
          </a:pPr>
          <a:r>
            <a:rPr lang="zh-CN" sz="2000" baseline="0" smtClean="0">
              <a:solidFill>
                <a:schemeClr val="dk1"/>
              </a:solidFill>
              <a:latin typeface="Times New Roman" panose="02020603050405020304" pitchFamily="18" charset="0"/>
              <a:ea typeface="宋体" panose="02010600030101010101" pitchFamily="2" charset="-122"/>
            </a:rPr>
            <a:t>次声（ </a:t>
          </a:r>
          <a:r>
            <a:rPr lang="en-US" sz="2000" baseline="0" smtClean="0">
              <a:solidFill>
                <a:schemeClr val="dk1"/>
              </a:solidFill>
              <a:latin typeface="Times New Roman" panose="02020603050405020304" pitchFamily="18" charset="0"/>
              <a:ea typeface="宋体" panose="02010600030101010101" pitchFamily="2" charset="-122"/>
            </a:rPr>
            <a:t>&lt;16Hz </a:t>
          </a:r>
          <a:r>
            <a:rPr lang="zh-CN" sz="2000" baseline="0" smtClean="0">
              <a:solidFill>
                <a:schemeClr val="dk1"/>
              </a:solidFill>
              <a:latin typeface="Times New Roman" panose="02020603050405020304" pitchFamily="18" charset="0"/>
              <a:ea typeface="宋体" panose="02010600030101010101" pitchFamily="2" charset="-122"/>
            </a:rPr>
            <a:t>）</a:t>
          </a:r>
          <a:endParaRPr lang="zh-CN" sz="2000" baseline="0">
            <a:solidFill>
              <a:schemeClr val="dk1"/>
            </a:solidFill>
            <a:latin typeface="Times New Roman" panose="02020603050405020304" pitchFamily="18" charset="0"/>
            <a:ea typeface="宋体" panose="02010600030101010101" pitchFamily="2" charset="-122"/>
          </a:endParaRPr>
        </a:p>
        <a:p>
          <a:pPr marL="228600" lvl="1" indent="-228600" rtl="0">
            <a:lnSpc>
              <a:spcPct val="100000"/>
            </a:lnSpc>
            <a:spcBef>
              <a:spcPct val="0"/>
            </a:spcBef>
            <a:spcAft>
              <a:spcPct val="15000"/>
            </a:spcAft>
            <a:buChar char="•"/>
          </a:pPr>
          <a:r>
            <a:rPr lang="zh-CN" sz="2000" baseline="0" smtClean="0">
              <a:solidFill>
                <a:schemeClr val="dk1"/>
              </a:solidFill>
              <a:latin typeface="Times New Roman" panose="02020603050405020304" pitchFamily="18" charset="0"/>
              <a:ea typeface="宋体" panose="02010600030101010101" pitchFamily="2" charset="-122"/>
            </a:rPr>
            <a:t>声 音 </a:t>
          </a:r>
          <a:r>
            <a:rPr lang="en-US" sz="2000" baseline="0" smtClean="0">
              <a:solidFill>
                <a:schemeClr val="dk1"/>
              </a:solidFill>
              <a:latin typeface="Times New Roman" panose="02020603050405020304" pitchFamily="18" charset="0"/>
              <a:ea typeface="宋体" panose="02010600030101010101" pitchFamily="2" charset="-122"/>
            </a:rPr>
            <a:t>( 16Hz</a:t>
          </a:r>
          <a:r>
            <a:rPr lang="zh-CN" sz="2000" baseline="0" smtClean="0">
              <a:solidFill>
                <a:schemeClr val="dk1"/>
              </a:solidFill>
              <a:latin typeface="Times New Roman" panose="02020603050405020304" pitchFamily="18" charset="0"/>
              <a:ea typeface="宋体" panose="02010600030101010101" pitchFamily="2" charset="-122"/>
            </a:rPr>
            <a:t>～</a:t>
          </a:r>
          <a:r>
            <a:rPr lang="en-US" sz="2000" baseline="0" smtClean="0">
              <a:solidFill>
                <a:schemeClr val="dk1"/>
              </a:solidFill>
              <a:latin typeface="Times New Roman" panose="02020603050405020304" pitchFamily="18" charset="0"/>
              <a:ea typeface="宋体" panose="02010600030101010101" pitchFamily="2" charset="-122"/>
            </a:rPr>
            <a:t>20kHz)</a:t>
          </a:r>
          <a:endParaRPr lang="zh-CN" sz="2000" baseline="0">
            <a:solidFill>
              <a:schemeClr val="dk1"/>
            </a:solidFill>
            <a:latin typeface="Times New Roman" panose="02020603050405020304" pitchFamily="18" charset="0"/>
            <a:ea typeface="宋体" panose="02010600030101010101" pitchFamily="2" charset="-122"/>
          </a:endParaRPr>
        </a:p>
        <a:p>
          <a:pPr marL="228600" lvl="1" indent="-228600" rtl="0">
            <a:lnSpc>
              <a:spcPct val="100000"/>
            </a:lnSpc>
            <a:spcBef>
              <a:spcPct val="0"/>
            </a:spcBef>
            <a:spcAft>
              <a:spcPct val="15000"/>
            </a:spcAft>
            <a:buChar char="•"/>
          </a:pPr>
          <a:r>
            <a:rPr lang="zh-CN" sz="2000" baseline="0" smtClean="0">
              <a:solidFill>
                <a:schemeClr val="dk1"/>
              </a:solidFill>
              <a:latin typeface="Times New Roman" panose="02020603050405020304" pitchFamily="18" charset="0"/>
              <a:ea typeface="宋体" panose="02010600030101010101" pitchFamily="2" charset="-122"/>
            </a:rPr>
            <a:t>超声  </a:t>
          </a:r>
          <a:r>
            <a:rPr lang="en-US" sz="2000" baseline="0" smtClean="0">
              <a:solidFill>
                <a:schemeClr val="dk1"/>
              </a:solidFill>
              <a:latin typeface="Times New Roman" panose="02020603050405020304" pitchFamily="18" charset="0"/>
              <a:ea typeface="宋体" panose="02010600030101010101" pitchFamily="2" charset="-122"/>
            </a:rPr>
            <a:t>( &gt;20kHz )</a:t>
          </a:r>
          <a:endParaRPr lang="zh-CN" sz="2000" baseline="0">
            <a:solidFill>
              <a:schemeClr val="dk1"/>
            </a:solidFill>
            <a:latin typeface="Times New Roman" panose="02020603050405020304" pitchFamily="18" charset="0"/>
            <a:ea typeface="宋体" panose="02010600030101010101" pitchFamily="2" charset="-122"/>
          </a:endParaRPr>
        </a:p>
      </dsp:txBody>
      <dsp:txXfrm>
        <a:off x="0" y="2148845"/>
        <a:ext cx="4826211" cy="1657350"/>
      </dsp:txXfrm>
    </dsp:sp>
    <dsp:sp modelId="{A94ABE38-1EB1-4F73-9022-B3EE05659BE3}">
      <dsp:nvSpPr>
        <dsp:cNvPr id="7" name="圆角矩形 6"/>
        <dsp:cNvSpPr/>
      </dsp:nvSpPr>
      <dsp:spPr bwMode="white">
        <a:xfrm>
          <a:off x="241311" y="1794605"/>
          <a:ext cx="3378348" cy="708480"/>
        </a:xfrm>
        <a:prstGeom prst="roundRect">
          <a:avLst/>
        </a:prstGeom>
        <a:sp3d prstMaterial="dkEdge">
          <a:bevelT w="8200" h="38100"/>
        </a:sp3d>
      </dsp:spPr>
      <dsp:style>
        <a:lnRef idx="0">
          <a:schemeClr val="lt1"/>
        </a:lnRef>
        <a:fillRef idx="2">
          <a:schemeClr val="accent3">
            <a:hueOff val="11280000"/>
            <a:satOff val="-16862"/>
            <a:lumOff val="-2744"/>
            <a:alpha val="100000"/>
          </a:schemeClr>
        </a:fillRef>
        <a:effectRef idx="1">
          <a:scrgbClr r="0" g="0" b="0"/>
        </a:effectRef>
        <a:fontRef idx="minor">
          <a:schemeClr val="dk1"/>
        </a:fontRef>
      </dsp:style>
      <dsp:txBody>
        <a:bodyPr lIns="127693" tIns="0" rIns="127693" bIns="0" anchor="ctr"/>
        <a:lstStyle>
          <a:lvl1pPr algn="l">
            <a:defRPr sz="2400"/>
          </a:lvl1pPr>
          <a:lvl2pPr marL="171450" indent="-171450" algn="l">
            <a:defRPr sz="1800"/>
          </a:lvl2pPr>
          <a:lvl3pPr marL="342900" indent="-171450" algn="l">
            <a:defRPr sz="1800"/>
          </a:lvl3pPr>
          <a:lvl4pPr marL="514350" indent="-171450" algn="l">
            <a:defRPr sz="1800"/>
          </a:lvl4pPr>
          <a:lvl5pPr marL="685800" indent="-171450" algn="l">
            <a:defRPr sz="1800"/>
          </a:lvl5pPr>
          <a:lvl6pPr marL="857250" indent="-171450" algn="l">
            <a:defRPr sz="1800"/>
          </a:lvl6pPr>
          <a:lvl7pPr marL="1028700" indent="-171450" algn="l">
            <a:defRPr sz="1800"/>
          </a:lvl7pPr>
          <a:lvl8pPr marL="1200150" indent="-171450" algn="l">
            <a:defRPr sz="1800"/>
          </a:lvl8pPr>
          <a:lvl9pPr marL="1371600" indent="-171450" algn="l">
            <a:defRPr sz="1800"/>
          </a:lvl9pPr>
        </a:lstStyle>
        <a:p>
          <a:pPr lvl="0" rtl="0">
            <a:lnSpc>
              <a:spcPct val="100000"/>
            </a:lnSpc>
            <a:spcBef>
              <a:spcPct val="0"/>
            </a:spcBef>
            <a:spcAft>
              <a:spcPct val="35000"/>
            </a:spcAft>
          </a:pPr>
          <a:r>
            <a:rPr lang="zh-CN" altLang="en-US" sz="2400" b="1" baseline="0" smtClean="0">
              <a:latin typeface="宋体" panose="02010600030101010101" pitchFamily="2" charset="-122"/>
              <a:ea typeface="宋体" panose="02010600030101010101" pitchFamily="2" charset="-122"/>
            </a:rPr>
            <a:t>声波属于机械波</a:t>
          </a:r>
          <a:endParaRPr lang="zh-CN" altLang="en-US" sz="2400" b="1">
            <a:latin typeface="宋体" panose="02010600030101010101" pitchFamily="2" charset="-122"/>
            <a:ea typeface="宋体" panose="02010600030101010101" pitchFamily="2" charset="-122"/>
          </a:endParaRPr>
        </a:p>
      </dsp:txBody>
      <dsp:txXfrm>
        <a:off x="241311" y="1794605"/>
        <a:ext cx="3378348" cy="708480"/>
      </dsp:txXfrm>
    </dsp:sp>
    <dsp:sp modelId="{094A6C64-9C74-42BC-B77B-A0D1827015E8}">
      <dsp:nvSpPr>
        <dsp:cNvPr id="3" name="矩形 2" hidden="1"/>
        <dsp:cNvSpPr/>
      </dsp:nvSpPr>
      <dsp:spPr>
        <a:xfrm>
          <a:off x="0" y="11554"/>
          <a:ext cx="241311" cy="708480"/>
        </a:xfrm>
        <a:prstGeom prst="rect">
          <a:avLst/>
        </a:prstGeom>
      </dsp:spPr>
      <dsp:txBody>
        <a:bodyPr/>
        <a:lstStyle/>
        <a:p/>
      </dsp:txBody>
      <dsp:txXfrm>
        <a:off x="0" y="11554"/>
        <a:ext cx="241311" cy="708480"/>
      </dsp:txXfrm>
    </dsp:sp>
    <dsp:sp modelId="{001E5FC9-E8EB-4D21-866B-4DA56EF92A62}">
      <dsp:nvSpPr>
        <dsp:cNvPr id="6" name="矩形 5" hidden="1"/>
        <dsp:cNvSpPr/>
      </dsp:nvSpPr>
      <dsp:spPr>
        <a:xfrm>
          <a:off x="0" y="1794605"/>
          <a:ext cx="241311" cy="708480"/>
        </a:xfrm>
        <a:prstGeom prst="rect">
          <a:avLst/>
        </a:prstGeom>
      </dsp:spPr>
      <dsp:txBody>
        <a:bodyPr/>
        <a:lstStyle/>
        <a:p/>
      </dsp:txBody>
      <dsp:txXfrm>
        <a:off x="0" y="1794605"/>
        <a:ext cx="241311" cy="708480"/>
      </dsp:txXfrm>
    </dsp:sp>
  </dsp:spTree>
</dsp:drawing>
</file>

<file path=ppt/diagrams/drawing3.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4610111" cy="2233023"/>
        <a:chExt cx="4610111" cy="2233023"/>
      </a:xfrm>
    </dsp:grpSpPr>
    <dsp:sp modelId="{0F182BBE-9071-4383-A73E-14A252211D2D}">
      <dsp:nvSpPr>
        <dsp:cNvPr id="3" name="饼形 2"/>
        <dsp:cNvSpPr/>
      </dsp:nvSpPr>
      <dsp:spPr bwMode="white">
        <a:xfrm>
          <a:off x="0" y="-266522"/>
          <a:ext cx="2766067" cy="2766067"/>
        </a:xfrm>
        <a:prstGeom prst="pie">
          <a:avLst>
            <a:gd name="adj1" fmla="val 5400000"/>
            <a:gd name="adj2" fmla="val 16200000"/>
          </a:avLst>
        </a:prstGeom>
        <a:sp3d prstMaterial="dkEdge">
          <a:bevelT w="8200" h="38100"/>
        </a:sp3d>
      </dsp:spPr>
      <dsp:style>
        <a:lnRef idx="0">
          <a:schemeClr val="lt1"/>
        </a:lnRef>
        <a:fillRef idx="2">
          <a:schemeClr val="accent4">
            <a:hueOff val="0"/>
            <a:satOff val="0"/>
            <a:lumOff val="0"/>
            <a:alpha val="100000"/>
          </a:schemeClr>
        </a:fillRef>
        <a:effectRef idx="1">
          <a:scrgbClr r="0" g="0" b="0"/>
        </a:effectRef>
        <a:fontRef idx="minor">
          <a:schemeClr val="dk1"/>
        </a:fontRef>
      </dsp:style>
      <dsp:txBody>
        <a:bodyPr/>
        <a:lstStyle/>
        <a:p/>
      </dsp:txBody>
      <dsp:txXfrm>
        <a:off x="0" y="-266522"/>
        <a:ext cx="2766067" cy="2766067"/>
      </dsp:txXfrm>
    </dsp:sp>
    <dsp:sp modelId="{8CCD3C36-058F-4DD1-A288-92BBBE2D965F}">
      <dsp:nvSpPr>
        <dsp:cNvPr id="4" name="矩形 3"/>
        <dsp:cNvSpPr/>
      </dsp:nvSpPr>
      <dsp:spPr bwMode="white">
        <a:xfrm>
          <a:off x="1383033" y="-266522"/>
          <a:ext cx="3227078" cy="2766067"/>
        </a:xfrm>
        <a:prstGeom prst="rect">
          <a:avLst/>
        </a:prstGeom>
      </dsp:spPr>
      <dsp:style>
        <a:lnRef idx="1">
          <a:schemeClr val="accent4">
            <a:hueOff val="0"/>
            <a:satOff val="0"/>
            <a:lumOff val="0"/>
            <a:alpha val="100000"/>
          </a:schemeClr>
        </a:lnRef>
        <a:fillRef idx="1">
          <a:schemeClr val="lt1">
            <a:alpha val="90000"/>
          </a:schemeClr>
        </a:fillRef>
        <a:effectRef idx="0">
          <a:scrgbClr r="0" g="0" b="0"/>
        </a:effectRef>
        <a:fontRef idx="minor"/>
      </dsp:style>
      <dsp:txBody>
        <a:bodyPr lIns="106680" tIns="106680" rIns="106680" bIns="106680" anchor="ctr"/>
        <a:lstStyle>
          <a:lvl1pPr algn="ctr">
            <a:defRPr sz="6500"/>
          </a:lvl1pPr>
          <a:lvl2pPr marL="285750" indent="-285750" algn="ctr">
            <a:defRPr sz="6500"/>
          </a:lvl2pPr>
          <a:lvl3pPr marL="571500" indent="-285750" algn="ctr">
            <a:defRPr sz="6500"/>
          </a:lvl3pPr>
          <a:lvl4pPr marL="857250" indent="-285750" algn="ctr">
            <a:defRPr sz="6500"/>
          </a:lvl4pPr>
          <a:lvl5pPr marL="1143000" indent="-285750" algn="ctr">
            <a:defRPr sz="6500"/>
          </a:lvl5pPr>
          <a:lvl6pPr marL="1428750" indent="-285750" algn="ctr">
            <a:defRPr sz="6500"/>
          </a:lvl6pPr>
          <a:lvl7pPr marL="1714500" indent="-285750" algn="ctr">
            <a:defRPr sz="6500"/>
          </a:lvl7pPr>
          <a:lvl8pPr marL="2000250" indent="-285750" algn="ctr">
            <a:defRPr sz="6500"/>
          </a:lvl8pPr>
          <a:lvl9pPr marL="2286000" indent="-285750" algn="ctr">
            <a:defRPr sz="6500"/>
          </a:lvl9pPr>
        </a:lstStyle>
        <a:p>
          <a:pPr lvl="0" rtl="0">
            <a:lnSpc>
              <a:spcPct val="100000"/>
            </a:lnSpc>
            <a:spcBef>
              <a:spcPct val="0"/>
            </a:spcBef>
            <a:spcAft>
              <a:spcPct val="35000"/>
            </a:spcAft>
          </a:pPr>
          <a:r>
            <a:rPr lang="zh-CN" altLang="en-US" sz="2800" baseline="0" smtClean="0">
              <a:solidFill>
                <a:schemeClr val="dk1"/>
              </a:solidFill>
              <a:latin typeface="黑体" panose="02010609060101010101" pitchFamily="49" charset="-122"/>
              <a:ea typeface="黑体" panose="02010609060101010101" pitchFamily="49" charset="-122"/>
            </a:rPr>
            <a:t>生物物理学效应 </a:t>
          </a:r>
          <a:endParaRPr lang="zh-CN" altLang="en-US" sz="2800">
            <a:solidFill>
              <a:schemeClr val="dk1"/>
            </a:solidFill>
            <a:latin typeface="黑体" panose="02010609060101010101" pitchFamily="49" charset="-122"/>
            <a:ea typeface="黑体" panose="02010609060101010101" pitchFamily="49" charset="-122"/>
          </a:endParaRPr>
        </a:p>
      </dsp:txBody>
      <dsp:txXfrm>
        <a:off x="1383033" y="-266522"/>
        <a:ext cx="3227078" cy="2766067"/>
      </dsp:txXfrm>
    </dsp:sp>
    <dsp:sp modelId="{A39660FB-3BA2-47B7-A724-2B67E190825B}">
      <dsp:nvSpPr>
        <dsp:cNvPr id="6" name="饼形 5"/>
        <dsp:cNvSpPr/>
      </dsp:nvSpPr>
      <dsp:spPr bwMode="white">
        <a:xfrm>
          <a:off x="484057" y="563288"/>
          <a:ext cx="1797953" cy="1797953"/>
        </a:xfrm>
        <a:prstGeom prst="pie">
          <a:avLst>
            <a:gd name="adj1" fmla="val 5400000"/>
            <a:gd name="adj2" fmla="val 16200000"/>
          </a:avLst>
        </a:prstGeom>
        <a:sp3d prstMaterial="dkEdge">
          <a:bevelT w="8200" h="38100"/>
        </a:sp3d>
      </dsp:spPr>
      <dsp:style>
        <a:lnRef idx="0">
          <a:schemeClr val="lt1"/>
        </a:lnRef>
        <a:fillRef idx="2">
          <a:schemeClr val="accent4">
            <a:hueOff val="-2250000"/>
            <a:satOff val="13333"/>
            <a:lumOff val="1176"/>
            <a:alpha val="100000"/>
          </a:schemeClr>
        </a:fillRef>
        <a:effectRef idx="1">
          <a:scrgbClr r="0" g="0" b="0"/>
        </a:effectRef>
        <a:fontRef idx="minor">
          <a:schemeClr val="dk1"/>
        </a:fontRef>
      </dsp:style>
      <dsp:txBody>
        <a:bodyPr/>
        <a:lstStyle/>
        <a:p/>
      </dsp:txBody>
      <dsp:txXfrm>
        <a:off x="484057" y="563288"/>
        <a:ext cx="1797953" cy="1797953"/>
      </dsp:txXfrm>
    </dsp:sp>
    <dsp:sp modelId="{F51B3931-7B06-4B89-81A7-08CAB3D82CFA}">
      <dsp:nvSpPr>
        <dsp:cNvPr id="7" name="矩形 6"/>
        <dsp:cNvSpPr/>
      </dsp:nvSpPr>
      <dsp:spPr bwMode="white">
        <a:xfrm>
          <a:off x="1383033" y="563288"/>
          <a:ext cx="3227078" cy="1797953"/>
        </a:xfrm>
        <a:prstGeom prst="rect">
          <a:avLst/>
        </a:prstGeom>
      </dsp:spPr>
      <dsp:style>
        <a:lnRef idx="1">
          <a:schemeClr val="accent4">
            <a:hueOff val="-2250000"/>
            <a:satOff val="13333"/>
            <a:lumOff val="1176"/>
            <a:alpha val="100000"/>
          </a:schemeClr>
        </a:lnRef>
        <a:fillRef idx="1">
          <a:schemeClr val="lt1">
            <a:alpha val="90000"/>
          </a:schemeClr>
        </a:fillRef>
        <a:effectRef idx="0">
          <a:scrgbClr r="0" g="0" b="0"/>
        </a:effectRef>
        <a:fontRef idx="minor"/>
      </dsp:style>
      <dsp:txBody>
        <a:bodyPr lIns="106680" tIns="106680" rIns="106680" bIns="106680" anchor="ctr"/>
        <a:lstStyle>
          <a:lvl1pPr algn="ctr">
            <a:defRPr sz="6500"/>
          </a:lvl1pPr>
          <a:lvl2pPr marL="285750" indent="-285750" algn="ctr">
            <a:defRPr sz="6500"/>
          </a:lvl2pPr>
          <a:lvl3pPr marL="571500" indent="-285750" algn="ctr">
            <a:defRPr sz="6500"/>
          </a:lvl3pPr>
          <a:lvl4pPr marL="857250" indent="-285750" algn="ctr">
            <a:defRPr sz="6500"/>
          </a:lvl4pPr>
          <a:lvl5pPr marL="1143000" indent="-285750" algn="ctr">
            <a:defRPr sz="6500"/>
          </a:lvl5pPr>
          <a:lvl6pPr marL="1428750" indent="-285750" algn="ctr">
            <a:defRPr sz="6500"/>
          </a:lvl6pPr>
          <a:lvl7pPr marL="1714500" indent="-285750" algn="ctr">
            <a:defRPr sz="6500"/>
          </a:lvl7pPr>
          <a:lvl8pPr marL="2000250" indent="-285750" algn="ctr">
            <a:defRPr sz="6500"/>
          </a:lvl8pPr>
          <a:lvl9pPr marL="2286000" indent="-285750" algn="ctr">
            <a:defRPr sz="6500"/>
          </a:lvl9pPr>
        </a:lstStyle>
        <a:p>
          <a:pPr lvl="0" rtl="0">
            <a:lnSpc>
              <a:spcPct val="100000"/>
            </a:lnSpc>
            <a:spcBef>
              <a:spcPct val="0"/>
            </a:spcBef>
            <a:spcAft>
              <a:spcPct val="35000"/>
            </a:spcAft>
          </a:pPr>
          <a:r>
            <a:rPr lang="zh-CN" altLang="en-US" sz="2800" baseline="0" smtClean="0">
              <a:solidFill>
                <a:schemeClr val="dk1"/>
              </a:solidFill>
              <a:latin typeface="黑体" panose="02010609060101010101" pitchFamily="49" charset="-122"/>
              <a:ea typeface="黑体" panose="02010609060101010101" pitchFamily="49" charset="-122"/>
            </a:rPr>
            <a:t>作用机制</a:t>
          </a:r>
          <a:endParaRPr lang="zh-CN" altLang="en-US" sz="2800">
            <a:solidFill>
              <a:schemeClr val="dk1"/>
            </a:solidFill>
            <a:latin typeface="黑体" panose="02010609060101010101" pitchFamily="49" charset="-122"/>
            <a:ea typeface="黑体" panose="02010609060101010101" pitchFamily="49" charset="-122"/>
          </a:endParaRPr>
        </a:p>
      </dsp:txBody>
      <dsp:txXfrm>
        <a:off x="1383033" y="563288"/>
        <a:ext cx="3227078" cy="1797953"/>
      </dsp:txXfrm>
    </dsp:sp>
    <dsp:sp modelId="{68B5AE30-9D93-4B8B-AD0A-8529E8A655A5}">
      <dsp:nvSpPr>
        <dsp:cNvPr id="9" name="饼形 8"/>
        <dsp:cNvSpPr/>
      </dsp:nvSpPr>
      <dsp:spPr bwMode="white">
        <a:xfrm>
          <a:off x="968128" y="1393128"/>
          <a:ext cx="829810" cy="829810"/>
        </a:xfrm>
        <a:prstGeom prst="pie">
          <a:avLst>
            <a:gd name="adj1" fmla="val 5400000"/>
            <a:gd name="adj2" fmla="val 16200000"/>
          </a:avLst>
        </a:prstGeom>
        <a:sp3d prstMaterial="dkEdge">
          <a:bevelT w="8200" h="38100"/>
        </a:sp3d>
      </dsp:spPr>
      <dsp:style>
        <a:lnRef idx="0">
          <a:schemeClr val="lt1"/>
        </a:lnRef>
        <a:fillRef idx="2">
          <a:schemeClr val="accent4">
            <a:hueOff val="-4500000"/>
            <a:satOff val="26667"/>
            <a:lumOff val="2353"/>
            <a:alpha val="100000"/>
          </a:schemeClr>
        </a:fillRef>
        <a:effectRef idx="1">
          <a:scrgbClr r="0" g="0" b="0"/>
        </a:effectRef>
        <a:fontRef idx="minor">
          <a:schemeClr val="dk1"/>
        </a:fontRef>
      </dsp:style>
      <dsp:txBody>
        <a:bodyPr/>
        <a:lstStyle/>
        <a:p/>
      </dsp:txBody>
      <dsp:txXfrm>
        <a:off x="968128" y="1393128"/>
        <a:ext cx="829810" cy="829810"/>
      </dsp:txXfrm>
    </dsp:sp>
    <dsp:sp modelId="{DC64EEF5-D140-4865-8BC6-BEACA2B885A2}">
      <dsp:nvSpPr>
        <dsp:cNvPr id="10" name="矩形 9"/>
        <dsp:cNvSpPr/>
      </dsp:nvSpPr>
      <dsp:spPr bwMode="white">
        <a:xfrm>
          <a:off x="1383033" y="1393128"/>
          <a:ext cx="3227078" cy="829810"/>
        </a:xfrm>
        <a:prstGeom prst="rect">
          <a:avLst/>
        </a:prstGeom>
      </dsp:spPr>
      <dsp:style>
        <a:lnRef idx="1">
          <a:schemeClr val="accent4">
            <a:hueOff val="-4500000"/>
            <a:satOff val="26667"/>
            <a:lumOff val="2353"/>
            <a:alpha val="100000"/>
          </a:schemeClr>
        </a:lnRef>
        <a:fillRef idx="1">
          <a:schemeClr val="lt1">
            <a:alpha val="90000"/>
          </a:schemeClr>
        </a:fillRef>
        <a:effectRef idx="0">
          <a:scrgbClr r="0" g="0" b="0"/>
        </a:effectRef>
        <a:fontRef idx="minor"/>
      </dsp:style>
      <dsp:txBody>
        <a:bodyPr lIns="106680" tIns="106680" rIns="106680" bIns="106680" anchor="ctr"/>
        <a:lstStyle>
          <a:lvl1pPr algn="ctr">
            <a:defRPr sz="6500"/>
          </a:lvl1pPr>
          <a:lvl2pPr marL="285750" indent="-285750" algn="ctr">
            <a:defRPr sz="6500"/>
          </a:lvl2pPr>
          <a:lvl3pPr marL="571500" indent="-285750" algn="ctr">
            <a:defRPr sz="6500"/>
          </a:lvl3pPr>
          <a:lvl4pPr marL="857250" indent="-285750" algn="ctr">
            <a:defRPr sz="6500"/>
          </a:lvl4pPr>
          <a:lvl5pPr marL="1143000" indent="-285750" algn="ctr">
            <a:defRPr sz="6500"/>
          </a:lvl5pPr>
          <a:lvl6pPr marL="1428750" indent="-285750" algn="ctr">
            <a:defRPr sz="6500"/>
          </a:lvl6pPr>
          <a:lvl7pPr marL="1714500" indent="-285750" algn="ctr">
            <a:defRPr sz="6500"/>
          </a:lvl7pPr>
          <a:lvl8pPr marL="2000250" indent="-285750" algn="ctr">
            <a:defRPr sz="6500"/>
          </a:lvl8pPr>
          <a:lvl9pPr marL="2286000" indent="-285750" algn="ctr">
            <a:defRPr sz="6500"/>
          </a:lvl9pPr>
        </a:lstStyle>
        <a:p>
          <a:pPr lvl="0" rtl="0">
            <a:lnSpc>
              <a:spcPct val="100000"/>
            </a:lnSpc>
            <a:spcBef>
              <a:spcPct val="0"/>
            </a:spcBef>
            <a:spcAft>
              <a:spcPct val="35000"/>
            </a:spcAft>
          </a:pPr>
          <a:r>
            <a:rPr lang="zh-CN" altLang="en-US" sz="2800" baseline="0" smtClean="0">
              <a:solidFill>
                <a:schemeClr val="dk1"/>
              </a:solidFill>
              <a:latin typeface="黑体" panose="02010609060101010101" pitchFamily="49" charset="-122"/>
              <a:ea typeface="黑体" panose="02010609060101010101" pitchFamily="49" charset="-122"/>
            </a:rPr>
            <a:t>对组织器官得影响</a:t>
          </a:r>
          <a:endParaRPr lang="zh-CN" altLang="en-US" sz="2800">
            <a:solidFill>
              <a:schemeClr val="dk1"/>
            </a:solidFill>
            <a:latin typeface="黑体" panose="02010609060101010101" pitchFamily="49" charset="-122"/>
            <a:ea typeface="黑体" panose="02010609060101010101" pitchFamily="49" charset="-122"/>
          </a:endParaRPr>
        </a:p>
      </dsp:txBody>
      <dsp:txXfrm>
        <a:off x="1383033" y="1393128"/>
        <a:ext cx="3227078" cy="829810"/>
      </dsp:txXfrm>
    </dsp:sp>
    <dsp:sp modelId="{3FB1CDD1-30EC-4FC3-AACB-4E3A88F5EE56}">
      <dsp:nvSpPr>
        <dsp:cNvPr id="5" name="矩形 4" hidden="1"/>
        <dsp:cNvSpPr/>
      </dsp:nvSpPr>
      <dsp:spPr>
        <a:xfrm>
          <a:off x="0" y="2361241"/>
          <a:ext cx="4610111" cy="138303"/>
        </a:xfrm>
        <a:prstGeom prst="rect">
          <a:avLst/>
        </a:prstGeom>
      </dsp:spPr>
      <dsp:txBody>
        <a:bodyPr/>
        <a:lstStyle/>
        <a:p/>
      </dsp:txBody>
      <dsp:txXfrm>
        <a:off x="0" y="2361241"/>
        <a:ext cx="4610111" cy="138303"/>
      </dsp:txXfrm>
    </dsp:sp>
    <dsp:sp modelId="{DDE38D48-FF10-488E-9826-AC0E843A2ECA}">
      <dsp:nvSpPr>
        <dsp:cNvPr id="8" name="矩形 7" hidden="1"/>
        <dsp:cNvSpPr/>
      </dsp:nvSpPr>
      <dsp:spPr>
        <a:xfrm>
          <a:off x="0" y="2222938"/>
          <a:ext cx="4610111" cy="138303"/>
        </a:xfrm>
        <a:prstGeom prst="rect">
          <a:avLst/>
        </a:prstGeom>
      </dsp:spPr>
      <dsp:txBody>
        <a:bodyPr/>
        <a:lstStyle/>
        <a:p/>
      </dsp:txBody>
      <dsp:txXfrm>
        <a:off x="0" y="2222938"/>
        <a:ext cx="4610111" cy="138303"/>
      </dsp:txXfrm>
    </dsp:sp>
  </dsp:spTree>
</dsp:drawing>
</file>

<file path=ppt/diagrams/drawing4.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3745716" cy="2837262"/>
        <a:chExt cx="3745716" cy="2837262"/>
      </a:xfrm>
    </dsp:grpSpPr>
    <dsp:sp modelId="{105E653B-CDA8-4143-B3C7-450DA5CFD048}">
      <dsp:nvSpPr>
        <dsp:cNvPr id="4" name="五边形 3"/>
        <dsp:cNvSpPr/>
      </dsp:nvSpPr>
      <dsp:spPr bwMode="white">
        <a:xfrm rot="10800000">
          <a:off x="830069" y="0"/>
          <a:ext cx="2490901" cy="810646"/>
        </a:xfrm>
        <a:prstGeom prst="homePlate">
          <a:avLst/>
        </a:prstGeom>
        <a:sp3d prstMaterial="dkEdge">
          <a:bevelT w="8200" h="38100"/>
        </a:sp3d>
      </dsp:spPr>
      <dsp:style>
        <a:lnRef idx="0">
          <a:schemeClr val="lt1"/>
        </a:lnRef>
        <a:fillRef idx="2">
          <a:schemeClr val="accent4">
            <a:hueOff val="0"/>
            <a:satOff val="0"/>
            <a:lumOff val="0"/>
            <a:alpha val="100000"/>
          </a:schemeClr>
        </a:fillRef>
        <a:effectRef idx="1">
          <a:scrgbClr r="0" g="0" b="0"/>
        </a:effectRef>
        <a:fontRef idx="minor">
          <a:schemeClr val="dk1"/>
        </a:fontRef>
      </dsp:style>
      <dsp:txBody>
        <a:bodyPr rot="10800000" lIns="357472" tIns="106680" rIns="199136" bIns="10668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800" baseline="0" smtClean="0">
              <a:latin typeface="黑体" panose="02010609060101010101" pitchFamily="49" charset="-122"/>
              <a:ea typeface="黑体" panose="02010609060101010101" pitchFamily="49" charset="-122"/>
            </a:rPr>
            <a:t>机械作用</a:t>
          </a:r>
          <a:endParaRPr lang="zh-CN" altLang="en-US" sz="2800">
            <a:latin typeface="黑体" panose="02010609060101010101" pitchFamily="49" charset="-122"/>
            <a:ea typeface="黑体" panose="02010609060101010101" pitchFamily="49" charset="-122"/>
          </a:endParaRPr>
        </a:p>
      </dsp:txBody>
      <dsp:txXfrm rot="10800000">
        <a:off x="1032730" y="0"/>
        <a:ext cx="2288240" cy="810646"/>
      </dsp:txXfrm>
    </dsp:sp>
    <dsp:sp modelId="{88F9F8E2-4496-4CE4-94F9-39EB8D729E4C}">
      <dsp:nvSpPr>
        <dsp:cNvPr id="3" name="椭圆 2"/>
        <dsp:cNvSpPr/>
      </dsp:nvSpPr>
      <dsp:spPr bwMode="white">
        <a:xfrm>
          <a:off x="424746" y="0"/>
          <a:ext cx="810646" cy="810646"/>
        </a:xfrm>
        <a:prstGeom prst="ellipse">
          <a:avLst/>
        </a:prstGeom>
      </dsp:spPr>
      <dsp:style>
        <a:lnRef idx="1">
          <a:schemeClr val="lt1"/>
        </a:lnRef>
        <a:fillRef idx="1">
          <a:schemeClr val="accent4">
            <a:tint val="50000"/>
            <a:hueOff val="0"/>
            <a:satOff val="0"/>
            <a:lumOff val="0"/>
            <a:alpha val="100000"/>
          </a:schemeClr>
        </a:fillRef>
        <a:effectRef idx="1">
          <a:scrgbClr r="0" g="0" b="0"/>
        </a:effectRef>
        <a:fontRef idx="minor"/>
      </dsp:style>
      <dsp:txBody>
        <a:bodyPr/>
        <a:lstStyle/>
        <a:p/>
      </dsp:txBody>
      <dsp:txXfrm>
        <a:off x="424746" y="0"/>
        <a:ext cx="810646" cy="810646"/>
      </dsp:txXfrm>
    </dsp:sp>
    <dsp:sp modelId="{8F9497CF-EB67-4010-A6ED-A16CDABCEB56}">
      <dsp:nvSpPr>
        <dsp:cNvPr id="6" name="五边形 5"/>
        <dsp:cNvSpPr/>
      </dsp:nvSpPr>
      <dsp:spPr bwMode="white">
        <a:xfrm rot="10800000">
          <a:off x="830069" y="1013308"/>
          <a:ext cx="2490901" cy="810646"/>
        </a:xfrm>
        <a:prstGeom prst="homePlate">
          <a:avLst/>
        </a:prstGeom>
        <a:sp3d prstMaterial="dkEdge">
          <a:bevelT w="8200" h="38100"/>
        </a:sp3d>
      </dsp:spPr>
      <dsp:style>
        <a:lnRef idx="0">
          <a:schemeClr val="lt1"/>
        </a:lnRef>
        <a:fillRef idx="2">
          <a:schemeClr val="accent4">
            <a:hueOff val="-2250000"/>
            <a:satOff val="13333"/>
            <a:lumOff val="1176"/>
            <a:alpha val="100000"/>
          </a:schemeClr>
        </a:fillRef>
        <a:effectRef idx="1">
          <a:scrgbClr r="0" g="0" b="0"/>
        </a:effectRef>
        <a:fontRef idx="minor">
          <a:schemeClr val="dk1"/>
        </a:fontRef>
      </dsp:style>
      <dsp:txBody>
        <a:bodyPr rot="10800000" lIns="357472" tIns="106680" rIns="199136" bIns="10668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800" baseline="0" smtClean="0">
              <a:latin typeface="黑体" panose="02010609060101010101" pitchFamily="49" charset="-122"/>
              <a:ea typeface="黑体" panose="02010609060101010101" pitchFamily="49" charset="-122"/>
            </a:rPr>
            <a:t>温热作用 </a:t>
          </a:r>
          <a:endParaRPr lang="zh-CN" altLang="en-US" sz="2800">
            <a:latin typeface="黑体" panose="02010609060101010101" pitchFamily="49" charset="-122"/>
            <a:ea typeface="黑体" panose="02010609060101010101" pitchFamily="49" charset="-122"/>
          </a:endParaRPr>
        </a:p>
      </dsp:txBody>
      <dsp:txXfrm rot="10800000">
        <a:off x="1032730" y="1013308"/>
        <a:ext cx="2288240" cy="810646"/>
      </dsp:txXfrm>
    </dsp:sp>
    <dsp:sp modelId="{0DAD8D44-656D-4AFB-AC63-2F5397FC2009}">
      <dsp:nvSpPr>
        <dsp:cNvPr id="5" name="椭圆 4"/>
        <dsp:cNvSpPr/>
      </dsp:nvSpPr>
      <dsp:spPr bwMode="white">
        <a:xfrm>
          <a:off x="424746" y="1013308"/>
          <a:ext cx="810646" cy="810646"/>
        </a:xfrm>
        <a:prstGeom prst="ellipse">
          <a:avLst/>
        </a:prstGeom>
      </dsp:spPr>
      <dsp:style>
        <a:lnRef idx="1">
          <a:schemeClr val="lt1"/>
        </a:lnRef>
        <a:fillRef idx="1">
          <a:schemeClr val="accent4">
            <a:tint val="50000"/>
            <a:hueOff val="-2040000"/>
            <a:satOff val="11765"/>
            <a:lumOff val="784"/>
            <a:alpha val="100000"/>
          </a:schemeClr>
        </a:fillRef>
        <a:effectRef idx="1">
          <a:scrgbClr r="0" g="0" b="0"/>
        </a:effectRef>
        <a:fontRef idx="minor"/>
      </dsp:style>
      <dsp:txBody>
        <a:bodyPr/>
        <a:lstStyle/>
        <a:p/>
      </dsp:txBody>
      <dsp:txXfrm>
        <a:off x="424746" y="1013308"/>
        <a:ext cx="810646" cy="810646"/>
      </dsp:txXfrm>
    </dsp:sp>
    <dsp:sp modelId="{991AC010-E8E2-4B8B-B7A2-DE1819CFEF51}">
      <dsp:nvSpPr>
        <dsp:cNvPr id="8" name="五边形 7"/>
        <dsp:cNvSpPr/>
      </dsp:nvSpPr>
      <dsp:spPr bwMode="white">
        <a:xfrm rot="10800000">
          <a:off x="830069" y="2026616"/>
          <a:ext cx="2490901" cy="810646"/>
        </a:xfrm>
        <a:prstGeom prst="homePlate">
          <a:avLst/>
        </a:prstGeom>
        <a:sp3d prstMaterial="dkEdge">
          <a:bevelT w="8200" h="38100"/>
        </a:sp3d>
      </dsp:spPr>
      <dsp:style>
        <a:lnRef idx="0">
          <a:schemeClr val="lt1"/>
        </a:lnRef>
        <a:fillRef idx="2">
          <a:schemeClr val="accent4">
            <a:hueOff val="-4500000"/>
            <a:satOff val="26667"/>
            <a:lumOff val="2353"/>
            <a:alpha val="100000"/>
          </a:schemeClr>
        </a:fillRef>
        <a:effectRef idx="1">
          <a:scrgbClr r="0" g="0" b="0"/>
        </a:effectRef>
        <a:fontRef idx="minor">
          <a:schemeClr val="dk1"/>
        </a:fontRef>
      </dsp:style>
      <dsp:txBody>
        <a:bodyPr rot="10800000" lIns="357472" tIns="106680" rIns="199136" bIns="10668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800" baseline="0" smtClean="0">
              <a:latin typeface="黑体" panose="02010609060101010101" pitchFamily="49" charset="-122"/>
              <a:ea typeface="黑体" panose="02010609060101010101" pitchFamily="49" charset="-122"/>
            </a:rPr>
            <a:t>理化作用</a:t>
          </a:r>
          <a:endParaRPr lang="zh-CN" altLang="en-US" sz="2800">
            <a:latin typeface="黑体" panose="02010609060101010101" pitchFamily="49" charset="-122"/>
            <a:ea typeface="黑体" panose="02010609060101010101" pitchFamily="49" charset="-122"/>
          </a:endParaRPr>
        </a:p>
      </dsp:txBody>
      <dsp:txXfrm rot="10800000">
        <a:off x="1032730" y="2026616"/>
        <a:ext cx="2288240" cy="810646"/>
      </dsp:txXfrm>
    </dsp:sp>
    <dsp:sp modelId="{19CAA489-E22E-4033-AC08-DA341880A665}">
      <dsp:nvSpPr>
        <dsp:cNvPr id="7" name="椭圆 6"/>
        <dsp:cNvSpPr/>
      </dsp:nvSpPr>
      <dsp:spPr bwMode="white">
        <a:xfrm>
          <a:off x="424746" y="2026616"/>
          <a:ext cx="810646" cy="810646"/>
        </a:xfrm>
        <a:prstGeom prst="ellipse">
          <a:avLst/>
        </a:prstGeom>
      </dsp:spPr>
      <dsp:style>
        <a:lnRef idx="1">
          <a:schemeClr val="lt1"/>
        </a:lnRef>
        <a:fillRef idx="1">
          <a:schemeClr val="accent4">
            <a:tint val="50000"/>
            <a:hueOff val="-4080000"/>
            <a:satOff val="23529"/>
            <a:lumOff val="1569"/>
            <a:alpha val="100000"/>
          </a:schemeClr>
        </a:fillRef>
        <a:effectRef idx="1">
          <a:scrgbClr r="0" g="0" b="0"/>
        </a:effectRef>
        <a:fontRef idx="minor"/>
      </dsp:style>
      <dsp:txBody>
        <a:bodyPr/>
        <a:lstStyle/>
        <a:p/>
      </dsp:txBody>
      <dsp:txXfrm>
        <a:off x="424746" y="2026616"/>
        <a:ext cx="810646" cy="810646"/>
      </dsp:txXfrm>
    </dsp:sp>
  </dsp:spTree>
</dsp:drawing>
</file>

<file path=ppt/diagrams/drawing5.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6627035" cy="2953353"/>
        <a:chExt cx="6627035" cy="2953353"/>
      </a:xfrm>
    </dsp:grpSpPr>
    <dsp:sp modelId="{0A9340AF-D66A-4DCD-A0EC-82098F8DC8A2}">
      <dsp:nvSpPr>
        <dsp:cNvPr id="3" name="圆角矩形 2"/>
        <dsp:cNvSpPr/>
      </dsp:nvSpPr>
      <dsp:spPr bwMode="white">
        <a:xfrm>
          <a:off x="0" y="953490"/>
          <a:ext cx="1743957" cy="1046374"/>
        </a:xfrm>
        <a:prstGeom prst="roundRect">
          <a:avLst>
            <a:gd name="adj" fmla="val 10000"/>
          </a:avLst>
        </a:prstGeom>
        <a:sp3d prstMaterial="dkEdge">
          <a:bevelT w="8200" h="38100"/>
        </a:sp3d>
      </dsp:spPr>
      <dsp:style>
        <a:lnRef idx="0">
          <a:schemeClr val="lt1"/>
        </a:lnRef>
        <a:fillRef idx="2">
          <a:schemeClr val="accent4">
            <a:hueOff val="0"/>
            <a:satOff val="0"/>
            <a:lumOff val="0"/>
            <a:alpha val="100000"/>
          </a:schemeClr>
        </a:fillRef>
        <a:effectRef idx="1">
          <a:scrgbClr r="0" g="0" b="0"/>
        </a:effectRef>
        <a:fontRef idx="minor">
          <a:schemeClr val="dk1"/>
        </a:fontRef>
      </dsp:style>
      <dsp:txBody>
        <a:bodyPr lIns="76200" tIns="76200" rIns="76200" bIns="762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20000"/>
            </a:lnSpc>
            <a:spcBef>
              <a:spcPct val="0"/>
            </a:spcBef>
            <a:spcAft>
              <a:spcPct val="35000"/>
            </a:spcAft>
          </a:pPr>
          <a:r>
            <a:rPr lang="zh-CN" altLang="en-US" sz="2000" b="1" baseline="0" smtClean="0">
              <a:latin typeface="宋体" panose="02010600030101010101" pitchFamily="2" charset="-122"/>
              <a:ea typeface="宋体" panose="02010600030101010101" pitchFamily="2" charset="-122"/>
            </a:rPr>
            <a:t>压力差、速度差</a:t>
          </a:r>
          <a:endParaRPr lang="zh-CN" altLang="en-US" sz="2000" b="1">
            <a:latin typeface="宋体" panose="02010600030101010101" pitchFamily="2" charset="-122"/>
            <a:ea typeface="宋体" panose="02010600030101010101" pitchFamily="2" charset="-122"/>
          </a:endParaRPr>
        </a:p>
      </dsp:txBody>
      <dsp:txXfrm>
        <a:off x="30647" y="984137"/>
        <a:ext cx="1682662" cy="985080"/>
      </dsp:txXfrm>
    </dsp:sp>
    <dsp:sp modelId="{8ED31577-2716-4D29-8482-7269F05BC21D}">
      <dsp:nvSpPr>
        <dsp:cNvPr id="4" name="右箭头 3"/>
        <dsp:cNvSpPr/>
      </dsp:nvSpPr>
      <dsp:spPr bwMode="white">
        <a:xfrm>
          <a:off x="1907888" y="1260426"/>
          <a:ext cx="369719" cy="432501"/>
        </a:xfrm>
        <a:prstGeom prst="rightArrow">
          <a:avLst>
            <a:gd name="adj1" fmla="val 60000"/>
            <a:gd name="adj2" fmla="val 50000"/>
          </a:avLst>
        </a:prstGeom>
      </dsp:spPr>
      <dsp:style>
        <a:lnRef idx="0">
          <a:schemeClr val="lt1"/>
        </a:lnRef>
        <a:fillRef idx="2">
          <a:schemeClr val="accent4">
            <a:hueOff val="0"/>
            <a:satOff val="0"/>
            <a:lumOff val="0"/>
            <a:alpha val="100000"/>
          </a:schemeClr>
        </a:fillRef>
        <a:effectRef idx="1">
          <a:scrgbClr r="0" g="0" b="0"/>
        </a:effectRef>
        <a:fontRef idx="minor">
          <a:schemeClr val="dk1"/>
        </a:fontRef>
      </dsp:style>
      <dsp:txBody>
        <a:bodyPr lIns="0" tIns="0" rIns="0" bIns="0" anchor="ctr"/>
        <a:lstStyle>
          <a:lvl1pPr algn="ctr">
            <a:defRPr sz="1700"/>
          </a:lvl1pPr>
          <a:lvl2pPr marL="114300" indent="-114300" algn="ctr">
            <a:defRPr sz="1300"/>
          </a:lvl2pPr>
          <a:lvl3pPr marL="228600" indent="-114300" algn="ctr">
            <a:defRPr sz="1300"/>
          </a:lvl3pPr>
          <a:lvl4pPr marL="342900" indent="-114300" algn="ctr">
            <a:defRPr sz="1300"/>
          </a:lvl4pPr>
          <a:lvl5pPr marL="457200" indent="-114300" algn="ctr">
            <a:defRPr sz="1300"/>
          </a:lvl5pPr>
          <a:lvl6pPr marL="571500" indent="-114300" algn="ctr">
            <a:defRPr sz="1300"/>
          </a:lvl6pPr>
          <a:lvl7pPr marL="685800" indent="-114300" algn="ctr">
            <a:defRPr sz="1300"/>
          </a:lvl7pPr>
          <a:lvl8pPr marL="800100" indent="-114300" algn="ctr">
            <a:defRPr sz="1300"/>
          </a:lvl8pPr>
          <a:lvl9pPr marL="914400" indent="-114300" algn="ctr">
            <a:defRPr sz="1300"/>
          </a:lvl9pPr>
        </a:lstStyle>
        <a:p>
          <a:pPr lvl="0">
            <a:lnSpc>
              <a:spcPct val="100000"/>
            </a:lnSpc>
            <a:spcBef>
              <a:spcPct val="0"/>
            </a:spcBef>
            <a:spcAft>
              <a:spcPct val="35000"/>
            </a:spcAft>
          </a:pPr>
          <a:endParaRPr lang="zh-CN" altLang="en-US"/>
        </a:p>
      </dsp:txBody>
      <dsp:txXfrm>
        <a:off x="1907888" y="1260426"/>
        <a:ext cx="369719" cy="432501"/>
      </dsp:txXfrm>
    </dsp:sp>
    <dsp:sp modelId="{80000892-E56A-40D7-84D0-CCC10C13D4D9}">
      <dsp:nvSpPr>
        <dsp:cNvPr id="5" name="圆角矩形 4"/>
        <dsp:cNvSpPr/>
      </dsp:nvSpPr>
      <dsp:spPr bwMode="white">
        <a:xfrm>
          <a:off x="2441539" y="953490"/>
          <a:ext cx="1743957" cy="1046374"/>
        </a:xfrm>
        <a:prstGeom prst="roundRect">
          <a:avLst>
            <a:gd name="adj" fmla="val 10000"/>
          </a:avLst>
        </a:prstGeom>
        <a:sp3d prstMaterial="dkEdge">
          <a:bevelT w="8200" h="38100"/>
        </a:sp3d>
      </dsp:spPr>
      <dsp:style>
        <a:lnRef idx="0">
          <a:schemeClr val="lt1"/>
        </a:lnRef>
        <a:fillRef idx="2">
          <a:schemeClr val="accent4">
            <a:hueOff val="-2250000"/>
            <a:satOff val="13333"/>
            <a:lumOff val="1176"/>
            <a:alpha val="100000"/>
          </a:schemeClr>
        </a:fillRef>
        <a:effectRef idx="1">
          <a:scrgbClr r="0" g="0" b="0"/>
        </a:effectRef>
        <a:fontRef idx="minor">
          <a:schemeClr val="dk1"/>
        </a:fontRef>
      </dsp:style>
      <dsp:txBody>
        <a:bodyPr lIns="76200" tIns="76200" rIns="76200" bIns="762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20000"/>
            </a:lnSpc>
            <a:spcBef>
              <a:spcPct val="0"/>
            </a:spcBef>
            <a:spcAft>
              <a:spcPct val="35000"/>
            </a:spcAft>
          </a:pPr>
          <a:r>
            <a:rPr lang="zh-CN" altLang="en-US" sz="2000" b="1" baseline="0" smtClean="0">
              <a:latin typeface="宋体" panose="02010600030101010101" pitchFamily="2" charset="-122"/>
              <a:ea typeface="宋体" panose="02010600030101010101" pitchFamily="2" charset="-122"/>
            </a:rPr>
            <a:t>机械作用</a:t>
          </a:r>
          <a:endParaRPr lang="zh-CN" altLang="en-US" sz="2000" b="1">
            <a:latin typeface="宋体" panose="02010600030101010101" pitchFamily="2" charset="-122"/>
            <a:ea typeface="宋体" panose="02010600030101010101" pitchFamily="2" charset="-122"/>
          </a:endParaRPr>
        </a:p>
      </dsp:txBody>
      <dsp:txXfrm>
        <a:off x="2472186" y="984137"/>
        <a:ext cx="1682662" cy="985080"/>
      </dsp:txXfrm>
    </dsp:sp>
    <dsp:sp modelId="{A5197A7A-9C4E-44B2-90CC-C5E4C0A347EB}">
      <dsp:nvSpPr>
        <dsp:cNvPr id="6" name="右箭头 5"/>
        <dsp:cNvSpPr/>
      </dsp:nvSpPr>
      <dsp:spPr bwMode="white">
        <a:xfrm>
          <a:off x="4349428" y="1260426"/>
          <a:ext cx="369719" cy="432501"/>
        </a:xfrm>
        <a:prstGeom prst="rightArrow">
          <a:avLst>
            <a:gd name="adj1" fmla="val 60000"/>
            <a:gd name="adj2" fmla="val 50000"/>
          </a:avLst>
        </a:prstGeom>
      </dsp:spPr>
      <dsp:style>
        <a:lnRef idx="0">
          <a:schemeClr val="lt1"/>
        </a:lnRef>
        <a:fillRef idx="2">
          <a:schemeClr val="accent4">
            <a:hueOff val="-4500000"/>
            <a:satOff val="26667"/>
            <a:lumOff val="2353"/>
            <a:alpha val="100000"/>
          </a:schemeClr>
        </a:fillRef>
        <a:effectRef idx="1">
          <a:scrgbClr r="0" g="0" b="0"/>
        </a:effectRef>
        <a:fontRef idx="minor">
          <a:schemeClr val="dk1"/>
        </a:fontRef>
      </dsp:style>
      <dsp:txBody>
        <a:bodyPr lIns="0" tIns="0" rIns="0" bIns="0" anchor="ctr"/>
        <a:lstStyle>
          <a:lvl1pPr algn="ctr">
            <a:defRPr sz="1700"/>
          </a:lvl1pPr>
          <a:lvl2pPr marL="114300" indent="-114300" algn="ctr">
            <a:defRPr sz="1300"/>
          </a:lvl2pPr>
          <a:lvl3pPr marL="228600" indent="-114300" algn="ctr">
            <a:defRPr sz="1300"/>
          </a:lvl3pPr>
          <a:lvl4pPr marL="342900" indent="-114300" algn="ctr">
            <a:defRPr sz="1300"/>
          </a:lvl4pPr>
          <a:lvl5pPr marL="457200" indent="-114300" algn="ctr">
            <a:defRPr sz="1300"/>
          </a:lvl5pPr>
          <a:lvl6pPr marL="571500" indent="-114300" algn="ctr">
            <a:defRPr sz="1300"/>
          </a:lvl6pPr>
          <a:lvl7pPr marL="685800" indent="-114300" algn="ctr">
            <a:defRPr sz="1300"/>
          </a:lvl7pPr>
          <a:lvl8pPr marL="800100" indent="-114300" algn="ctr">
            <a:defRPr sz="1300"/>
          </a:lvl8pPr>
          <a:lvl9pPr marL="914400" indent="-114300" algn="ctr">
            <a:defRPr sz="1300"/>
          </a:lvl9pPr>
        </a:lstStyle>
        <a:p>
          <a:pPr lvl="0">
            <a:lnSpc>
              <a:spcPct val="100000"/>
            </a:lnSpc>
            <a:spcBef>
              <a:spcPct val="0"/>
            </a:spcBef>
            <a:spcAft>
              <a:spcPct val="35000"/>
            </a:spcAft>
          </a:pPr>
          <a:endParaRPr lang="zh-CN" altLang="en-US"/>
        </a:p>
      </dsp:txBody>
      <dsp:txXfrm>
        <a:off x="4349428" y="1260426"/>
        <a:ext cx="369719" cy="432501"/>
      </dsp:txXfrm>
    </dsp:sp>
    <dsp:sp modelId="{C17A4D08-10B6-4683-A30D-6A0CFB49A17A}">
      <dsp:nvSpPr>
        <dsp:cNvPr id="7" name="圆角矩形 6"/>
        <dsp:cNvSpPr/>
      </dsp:nvSpPr>
      <dsp:spPr bwMode="white">
        <a:xfrm>
          <a:off x="4883078" y="953490"/>
          <a:ext cx="1743957" cy="1046374"/>
        </a:xfrm>
        <a:prstGeom prst="roundRect">
          <a:avLst>
            <a:gd name="adj" fmla="val 10000"/>
          </a:avLst>
        </a:prstGeom>
        <a:sp3d prstMaterial="dkEdge">
          <a:bevelT w="8200" h="38100"/>
        </a:sp3d>
      </dsp:spPr>
      <dsp:style>
        <a:lnRef idx="0">
          <a:schemeClr val="lt1"/>
        </a:lnRef>
        <a:fillRef idx="2">
          <a:schemeClr val="accent4">
            <a:hueOff val="-4500000"/>
            <a:satOff val="26667"/>
            <a:lumOff val="2353"/>
            <a:alpha val="100000"/>
          </a:schemeClr>
        </a:fillRef>
        <a:effectRef idx="1">
          <a:scrgbClr r="0" g="0" b="0"/>
        </a:effectRef>
        <a:fontRef idx="minor">
          <a:schemeClr val="dk1"/>
        </a:fontRef>
      </dsp:style>
      <dsp:txBody>
        <a:bodyPr lIns="76200" tIns="76200" rIns="76200" bIns="762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20000"/>
            </a:lnSpc>
            <a:spcBef>
              <a:spcPct val="0"/>
            </a:spcBef>
            <a:spcAft>
              <a:spcPct val="35000"/>
            </a:spcAft>
          </a:pPr>
          <a:r>
            <a:rPr lang="zh-CN" altLang="en-US" sz="2000" b="1" baseline="0" smtClean="0">
              <a:latin typeface="宋体" panose="02010600030101010101" pitchFamily="2" charset="-122"/>
              <a:ea typeface="宋体" panose="02010600030101010101" pitchFamily="2" charset="-122"/>
            </a:rPr>
            <a:t>改善组织营养 、镇痛、软化瘢痕、杀菌</a:t>
          </a:r>
          <a:endParaRPr lang="zh-CN" altLang="en-US" sz="2000" b="1">
            <a:latin typeface="宋体" panose="02010600030101010101" pitchFamily="2" charset="-122"/>
            <a:ea typeface="宋体" panose="02010600030101010101" pitchFamily="2" charset="-122"/>
          </a:endParaRPr>
        </a:p>
      </dsp:txBody>
      <dsp:txXfrm>
        <a:off x="4913725" y="984137"/>
        <a:ext cx="1682662" cy="985080"/>
      </dsp:txXfrm>
    </dsp:sp>
  </dsp:spTree>
</dsp:drawing>
</file>

<file path=ppt/diagrams/drawing6.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4763096" cy="3633592"/>
        <a:chExt cx="4763096" cy="3633592"/>
      </a:xfrm>
    </dsp:grpSpPr>
    <dsp:sp modelId="{717DA606-6B32-4A32-BEC8-BCAD708F68C5}">
      <dsp:nvSpPr>
        <dsp:cNvPr id="5" name="任意多边形 4"/>
        <dsp:cNvSpPr/>
      </dsp:nvSpPr>
      <dsp:spPr bwMode="white">
        <a:xfrm>
          <a:off x="1077624" y="1590495"/>
          <a:ext cx="1303924" cy="452602"/>
        </a:xfrm>
        <a:custGeom>
          <a:rect l="l" t="t" r="r" b="b"/>
          <a:pathLst>
            <a:path w="2053" h="713">
              <a:moveTo>
                <a:pt x="2053" y="0"/>
              </a:moveTo>
              <a:lnTo>
                <a:pt x="2053" y="356"/>
              </a:lnTo>
              <a:lnTo>
                <a:pt x="0" y="356"/>
              </a:lnTo>
              <a:lnTo>
                <a:pt x="0" y="713"/>
              </a:lnTo>
            </a:path>
          </a:pathLst>
        </a:custGeom>
      </dsp:spPr>
      <dsp:style>
        <a:lnRef idx="2">
          <a:schemeClr val="accent6"/>
        </a:lnRef>
        <a:fillRef idx="0">
          <a:schemeClr val="accent6">
            <a:tint val="90000"/>
          </a:schemeClr>
        </a:fillRef>
        <a:effectRef idx="0">
          <a:scrgbClr r="0" g="0" b="0"/>
        </a:effectRef>
        <a:fontRef idx="minor"/>
      </dsp:style>
      <dsp:txBody>
        <a:bodyPr/>
        <a:lstStyle/>
        <a:p/>
      </dsp:txBody>
      <dsp:txXfrm>
        <a:off x="1077624" y="1590495"/>
        <a:ext cx="1303924" cy="452602"/>
      </dsp:txXfrm>
    </dsp:sp>
    <dsp:sp modelId="{6D8BF470-C842-4029-ABCC-AE268AB755ED}">
      <dsp:nvSpPr>
        <dsp:cNvPr id="8" name="任意多边形 7"/>
        <dsp:cNvSpPr/>
      </dsp:nvSpPr>
      <dsp:spPr bwMode="white">
        <a:xfrm>
          <a:off x="2381548" y="1590495"/>
          <a:ext cx="1303924" cy="452602"/>
        </a:xfrm>
        <a:custGeom>
          <a:rect l="l" t="t" r="r" b="b"/>
          <a:pathLst>
            <a:path w="2053" h="713">
              <a:moveTo>
                <a:pt x="0" y="0"/>
              </a:moveTo>
              <a:lnTo>
                <a:pt x="0" y="356"/>
              </a:lnTo>
              <a:lnTo>
                <a:pt x="2053" y="356"/>
              </a:lnTo>
              <a:lnTo>
                <a:pt x="2053" y="713"/>
              </a:lnTo>
            </a:path>
          </a:pathLst>
        </a:custGeom>
      </dsp:spPr>
      <dsp:style>
        <a:lnRef idx="2">
          <a:schemeClr val="accent6"/>
        </a:lnRef>
        <a:fillRef idx="0">
          <a:schemeClr val="accent6">
            <a:tint val="90000"/>
          </a:schemeClr>
        </a:fillRef>
        <a:effectRef idx="0">
          <a:scrgbClr r="0" g="0" b="0"/>
        </a:effectRef>
        <a:fontRef idx="minor"/>
      </dsp:style>
      <dsp:txBody>
        <a:bodyPr/>
        <a:lstStyle/>
        <a:p/>
      </dsp:txBody>
      <dsp:txXfrm>
        <a:off x="2381548" y="1590495"/>
        <a:ext cx="1303924" cy="452602"/>
      </dsp:txXfrm>
    </dsp:sp>
    <dsp:sp modelId="{1ADD0394-B79C-44F4-BD28-127A0B20F1E3}">
      <dsp:nvSpPr>
        <dsp:cNvPr id="3" name="矩形 2"/>
        <dsp:cNvSpPr/>
      </dsp:nvSpPr>
      <dsp:spPr bwMode="white">
        <a:xfrm>
          <a:off x="1303924" y="512872"/>
          <a:ext cx="2155247" cy="1077624"/>
        </a:xfrm>
        <a:prstGeom prst="rect">
          <a:avLst/>
        </a:prstGeom>
        <a:sp3d prstMaterial="dkEdge">
          <a:bevelT w="8200" h="38100"/>
        </a:sp3d>
      </dsp:spPr>
      <dsp:style>
        <a:lnRef idx="0">
          <a:schemeClr val="lt1"/>
        </a:lnRef>
        <a:fillRef idx="2">
          <a:schemeClr val="accent4"/>
        </a:fillRef>
        <a:effectRef idx="1">
          <a:scrgbClr r="0" g="0" b="0"/>
        </a:effectRef>
        <a:fontRef idx="minor">
          <a:schemeClr val="dk1"/>
        </a:fontRef>
      </dsp:style>
      <dsp:txBody>
        <a:bodyPr lIns="17780" tIns="17780" rIns="17780" bIns="1778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800" smtClean="0">
              <a:latin typeface="黑体" panose="02010609060101010101" pitchFamily="49" charset="-122"/>
              <a:ea typeface="黑体" panose="02010609060101010101" pitchFamily="49" charset="-122"/>
            </a:rPr>
            <a:t>作用特点</a:t>
          </a:r>
          <a:endParaRPr lang="zh-CN" altLang="en-US" sz="2800">
            <a:latin typeface="黑体" panose="02010609060101010101" pitchFamily="49" charset="-122"/>
            <a:ea typeface="黑体" panose="02010609060101010101" pitchFamily="49" charset="-122"/>
          </a:endParaRPr>
        </a:p>
      </dsp:txBody>
      <dsp:txXfrm>
        <a:off x="1303924" y="512872"/>
        <a:ext cx="2155247" cy="1077624"/>
      </dsp:txXfrm>
    </dsp:sp>
    <dsp:sp modelId="{397A1BD3-78AE-4769-983D-E44F102E5DBD}">
      <dsp:nvSpPr>
        <dsp:cNvPr id="6" name="矩形 5"/>
        <dsp:cNvSpPr/>
      </dsp:nvSpPr>
      <dsp:spPr bwMode="white">
        <a:xfrm>
          <a:off x="0" y="2043097"/>
          <a:ext cx="2155247" cy="1077624"/>
        </a:xfrm>
        <a:prstGeom prst="rect">
          <a:avLst/>
        </a:prstGeom>
        <a:sp3d prstMaterial="dkEdge">
          <a:bevelT w="8200" h="38100"/>
        </a:sp3d>
      </dsp:spPr>
      <dsp:style>
        <a:lnRef idx="0">
          <a:schemeClr val="lt1"/>
        </a:lnRef>
        <a:fillRef idx="2">
          <a:schemeClr val="accent6">
            <a:hueOff val="0"/>
            <a:satOff val="0"/>
            <a:lumOff val="0"/>
            <a:alpha val="100000"/>
          </a:schemeClr>
        </a:fillRef>
        <a:effectRef idx="1">
          <a:scrgbClr r="0" g="0" b="0"/>
        </a:effectRef>
        <a:fontRef idx="minor">
          <a:schemeClr val="dk1"/>
        </a:fontRef>
      </dsp:style>
      <dsp:txBody>
        <a:bodyPr lIns="15240" tIns="15240" rIns="15240" bIns="1524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400" smtClean="0">
              <a:latin typeface="宋体" panose="02010600030101010101" pitchFamily="2" charset="-122"/>
              <a:ea typeface="宋体" panose="02010600030101010101" pitchFamily="2" charset="-122"/>
            </a:rPr>
            <a:t>产热不均匀</a:t>
          </a:r>
          <a:endParaRPr lang="zh-CN" altLang="en-US" sz="2400">
            <a:latin typeface="宋体" panose="02010600030101010101" pitchFamily="2" charset="-122"/>
            <a:ea typeface="宋体" panose="02010600030101010101" pitchFamily="2" charset="-122"/>
          </a:endParaRPr>
        </a:p>
      </dsp:txBody>
      <dsp:txXfrm>
        <a:off x="0" y="2043097"/>
        <a:ext cx="2155247" cy="1077624"/>
      </dsp:txXfrm>
    </dsp:sp>
    <dsp:sp modelId="{98C10D20-8CF8-4D51-B865-A925840F95EC}">
      <dsp:nvSpPr>
        <dsp:cNvPr id="9" name="矩形 8"/>
        <dsp:cNvSpPr/>
      </dsp:nvSpPr>
      <dsp:spPr bwMode="white">
        <a:xfrm>
          <a:off x="2607849" y="2043097"/>
          <a:ext cx="2155247" cy="1077624"/>
        </a:xfrm>
        <a:prstGeom prst="rect">
          <a:avLst/>
        </a:prstGeom>
        <a:sp3d prstMaterial="dkEdge">
          <a:bevelT w="8200" h="38100"/>
        </a:sp3d>
      </dsp:spPr>
      <dsp:style>
        <a:lnRef idx="0">
          <a:schemeClr val="lt1"/>
        </a:lnRef>
        <a:fillRef idx="2">
          <a:schemeClr val="accent6">
            <a:hueOff val="0"/>
            <a:satOff val="0"/>
            <a:lumOff val="0"/>
            <a:alpha val="100000"/>
          </a:schemeClr>
        </a:fillRef>
        <a:effectRef idx="1">
          <a:scrgbClr r="0" g="0" b="0"/>
        </a:effectRef>
        <a:fontRef idx="minor">
          <a:schemeClr val="dk1"/>
        </a:fontRef>
      </dsp:style>
      <dsp:txBody>
        <a:bodyPr lIns="15240" tIns="15240" rIns="15240" bIns="1524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400" smtClean="0">
              <a:latin typeface="宋体" panose="02010600030101010101" pitchFamily="2" charset="-122"/>
              <a:ea typeface="宋体" panose="02010600030101010101" pitchFamily="2" charset="-122"/>
            </a:rPr>
            <a:t>血液循环影响局部升温</a:t>
          </a:r>
          <a:endParaRPr lang="zh-CN" altLang="en-US" sz="2400">
            <a:latin typeface="宋体" panose="02010600030101010101" pitchFamily="2" charset="-122"/>
            <a:ea typeface="宋体" panose="02010600030101010101" pitchFamily="2" charset="-122"/>
          </a:endParaRPr>
        </a:p>
      </dsp:txBody>
      <dsp:txXfrm>
        <a:off x="2607849" y="2043097"/>
        <a:ext cx="2155247" cy="1077624"/>
      </dsp:txXfrm>
    </dsp:sp>
    <dsp:sp modelId="{98F70245-0865-420F-809A-CD61D692FFDD}">
      <dsp:nvSpPr>
        <dsp:cNvPr id="4" name="矩形 3" hidden="1"/>
        <dsp:cNvSpPr/>
      </dsp:nvSpPr>
      <dsp:spPr>
        <a:xfrm>
          <a:off x="1303924" y="512872"/>
          <a:ext cx="431049" cy="1077624"/>
        </a:xfrm>
        <a:prstGeom prst="rect">
          <a:avLst/>
        </a:prstGeom>
      </dsp:spPr>
      <dsp:txBody>
        <a:bodyPr/>
        <a:lstStyle/>
        <a:p/>
      </dsp:txBody>
      <dsp:txXfrm>
        <a:off x="1303924" y="512872"/>
        <a:ext cx="431049" cy="1077624"/>
      </dsp:txXfrm>
    </dsp:sp>
    <dsp:sp modelId="{74B055F4-B2E8-4E94-AA7B-654BE9AFF455}">
      <dsp:nvSpPr>
        <dsp:cNvPr id="7" name="矩形 6" hidden="1"/>
        <dsp:cNvSpPr/>
      </dsp:nvSpPr>
      <dsp:spPr>
        <a:xfrm>
          <a:off x="0" y="2043097"/>
          <a:ext cx="431049" cy="1077624"/>
        </a:xfrm>
        <a:prstGeom prst="rect">
          <a:avLst/>
        </a:prstGeom>
      </dsp:spPr>
      <dsp:txBody>
        <a:bodyPr/>
        <a:lstStyle/>
        <a:p/>
      </dsp:txBody>
      <dsp:txXfrm>
        <a:off x="0" y="2043097"/>
        <a:ext cx="431049" cy="1077624"/>
      </dsp:txXfrm>
    </dsp:sp>
    <dsp:sp modelId="{7991BCF4-10A7-4A12-B52C-DA7F987869EC}">
      <dsp:nvSpPr>
        <dsp:cNvPr id="10" name="矩形 9" hidden="1"/>
        <dsp:cNvSpPr/>
      </dsp:nvSpPr>
      <dsp:spPr>
        <a:xfrm>
          <a:off x="2607849" y="2043097"/>
          <a:ext cx="431049" cy="1077624"/>
        </a:xfrm>
        <a:prstGeom prst="rect">
          <a:avLst/>
        </a:prstGeom>
      </dsp:spPr>
      <dsp:txBody>
        <a:bodyPr/>
        <a:lstStyle/>
        <a:p/>
      </dsp:txBody>
      <dsp:txXfrm>
        <a:off x="2607849" y="2043097"/>
        <a:ext cx="431049" cy="1077624"/>
      </dsp:txXfrm>
    </dsp:sp>
  </dsp:spTree>
</dsp:drawing>
</file>

<file path=ppt/diagrams/drawing7.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5906706" cy="4105881"/>
        <a:chExt cx="5906706" cy="4105881"/>
      </a:xfrm>
    </dsp:grpSpPr>
    <dsp:sp modelId="{C9ECA594-47D9-4369-9833-F69E78A855C8}">
      <dsp:nvSpPr>
        <dsp:cNvPr id="3" name="L 形 2"/>
        <dsp:cNvSpPr/>
      </dsp:nvSpPr>
      <dsp:spPr bwMode="white">
        <a:xfrm rot="5400000">
          <a:off x="507382" y="1464089"/>
          <a:ext cx="1105007" cy="1838706"/>
        </a:xfrm>
        <a:prstGeom prst="corner">
          <a:avLst>
            <a:gd name="adj1" fmla="val 16120"/>
            <a:gd name="adj2" fmla="val 16110"/>
          </a:avLst>
        </a:prstGeom>
      </dsp:spPr>
      <dsp:style>
        <a:lnRef idx="1">
          <a:schemeClr val="accent4">
            <a:hueOff val="0"/>
            <a:satOff val="0"/>
            <a:lumOff val="0"/>
            <a:alpha val="100000"/>
          </a:schemeClr>
        </a:lnRef>
        <a:fillRef idx="2">
          <a:schemeClr val="accent4">
            <a:hueOff val="0"/>
            <a:satOff val="0"/>
            <a:lumOff val="0"/>
            <a:alpha val="100000"/>
          </a:schemeClr>
        </a:fillRef>
        <a:effectRef idx="1">
          <a:scrgbClr r="0" g="0" b="0"/>
        </a:effectRef>
        <a:fontRef idx="minor">
          <a:schemeClr val="dk1"/>
        </a:fontRef>
      </dsp:style>
      <dsp:txBody>
        <a:bodyPr/>
        <a:lstStyle/>
        <a:p/>
      </dsp:txBody>
      <dsp:txXfrm rot="5400000">
        <a:off x="507382" y="1464089"/>
        <a:ext cx="1105007" cy="1838706"/>
      </dsp:txXfrm>
    </dsp:sp>
    <dsp:sp modelId="{A6917579-A58B-4217-B602-8C80F715A704}">
      <dsp:nvSpPr>
        <dsp:cNvPr id="4" name="矩形 3"/>
        <dsp:cNvSpPr/>
      </dsp:nvSpPr>
      <dsp:spPr bwMode="white">
        <a:xfrm>
          <a:off x="429022" y="2047313"/>
          <a:ext cx="1659994" cy="1455082"/>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6200" tIns="76200" rIns="76200" bIns="7620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rtl="0">
            <a:lnSpc>
              <a:spcPct val="120000"/>
            </a:lnSpc>
            <a:spcBef>
              <a:spcPct val="0"/>
            </a:spcBef>
            <a:spcAft>
              <a:spcPct val="35000"/>
            </a:spcAft>
          </a:pPr>
          <a:r>
            <a:rPr lang="zh-CN" altLang="en-US" sz="2000" b="1" smtClean="0">
              <a:solidFill>
                <a:schemeClr val="tx1"/>
              </a:solidFill>
              <a:latin typeface="宋体" panose="02010600030101010101" pitchFamily="2" charset="-122"/>
              <a:ea typeface="宋体" panose="02010600030101010101" pitchFamily="2" charset="-122"/>
            </a:rPr>
            <a:t>机械作用</a:t>
          </a:r>
          <a:endParaRPr lang="en-US" altLang="zh-CN" sz="2000" b="1" smtClean="0">
            <a:solidFill>
              <a:schemeClr val="tx1"/>
            </a:solidFill>
            <a:latin typeface="宋体" panose="02010600030101010101" pitchFamily="2" charset="-122"/>
            <a:ea typeface="宋体" panose="02010600030101010101" pitchFamily="2" charset="-122"/>
          </a:endParaRPr>
        </a:p>
        <a:p>
          <a:pPr lvl="0" rtl="0">
            <a:lnSpc>
              <a:spcPct val="120000"/>
            </a:lnSpc>
            <a:spcBef>
              <a:spcPct val="0"/>
            </a:spcBef>
            <a:spcAft>
              <a:spcPct val="35000"/>
            </a:spcAft>
          </a:pPr>
          <a:r>
            <a:rPr lang="zh-CN" altLang="en-US" sz="2000" b="1" smtClean="0">
              <a:solidFill>
                <a:schemeClr val="tx1"/>
              </a:solidFill>
              <a:latin typeface="宋体" panose="02010600030101010101" pitchFamily="2" charset="-122"/>
              <a:ea typeface="宋体" panose="02010600030101010101" pitchFamily="2" charset="-122"/>
            </a:rPr>
            <a:t>温热作用</a:t>
          </a:r>
          <a:endParaRPr lang="zh-CN" altLang="en-US" sz="2000" b="1">
            <a:solidFill>
              <a:schemeClr val="tx1"/>
            </a:solidFill>
            <a:latin typeface="宋体" panose="02010600030101010101" pitchFamily="2" charset="-122"/>
            <a:ea typeface="宋体" panose="02010600030101010101" pitchFamily="2" charset="-122"/>
          </a:endParaRPr>
        </a:p>
      </dsp:txBody>
      <dsp:txXfrm>
        <a:off x="429022" y="2047313"/>
        <a:ext cx="1659994" cy="1455082"/>
      </dsp:txXfrm>
    </dsp:sp>
    <dsp:sp modelId="{2FA7BA7C-FC73-4C48-986E-91A0F4F5EFB8}">
      <dsp:nvSpPr>
        <dsp:cNvPr id="5" name="等腰三角形 4"/>
        <dsp:cNvSpPr/>
      </dsp:nvSpPr>
      <dsp:spPr bwMode="white">
        <a:xfrm>
          <a:off x="1655131" y="1253954"/>
          <a:ext cx="313206" cy="313206"/>
        </a:xfrm>
        <a:prstGeom prst="triangle">
          <a:avLst>
            <a:gd name="adj" fmla="val 100000"/>
          </a:avLst>
        </a:prstGeom>
      </dsp:spPr>
      <dsp:style>
        <a:lnRef idx="1">
          <a:schemeClr val="accent4">
            <a:hueOff val="0"/>
            <a:satOff val="0"/>
            <a:lumOff val="0"/>
            <a:alpha val="100000"/>
          </a:schemeClr>
        </a:lnRef>
        <a:fillRef idx="2">
          <a:schemeClr val="accent4">
            <a:hueOff val="0"/>
            <a:satOff val="0"/>
            <a:lumOff val="0"/>
            <a:alpha val="100000"/>
          </a:schemeClr>
        </a:fillRef>
        <a:effectRef idx="1">
          <a:scrgbClr r="0" g="0" b="0"/>
        </a:effectRef>
        <a:fontRef idx="minor">
          <a:schemeClr val="dk1"/>
        </a:fontRef>
      </dsp:style>
      <dsp:txBody>
        <a:bodyPr/>
        <a:lstStyle/>
        <a:p/>
      </dsp:txBody>
      <dsp:txXfrm>
        <a:off x="1655131" y="1253954"/>
        <a:ext cx="313206" cy="313206"/>
      </dsp:txXfrm>
    </dsp:sp>
    <dsp:sp modelId="{D171E785-7BFA-46E7-859F-6AA9F0F2B992}">
      <dsp:nvSpPr>
        <dsp:cNvPr id="6" name="L 形 5"/>
        <dsp:cNvSpPr/>
      </dsp:nvSpPr>
      <dsp:spPr bwMode="white">
        <a:xfrm rot="5400000">
          <a:off x="2526834" y="670734"/>
          <a:ext cx="1105007" cy="1838706"/>
        </a:xfrm>
        <a:prstGeom prst="corner">
          <a:avLst>
            <a:gd name="adj1" fmla="val 16120"/>
            <a:gd name="adj2" fmla="val 16110"/>
          </a:avLst>
        </a:prstGeom>
      </dsp:spPr>
      <dsp:style>
        <a:lnRef idx="1">
          <a:schemeClr val="accent4">
            <a:hueOff val="-2250000"/>
            <a:satOff val="13333"/>
            <a:lumOff val="1176"/>
            <a:alpha val="100000"/>
          </a:schemeClr>
        </a:lnRef>
        <a:fillRef idx="2">
          <a:schemeClr val="accent4">
            <a:hueOff val="-2250000"/>
            <a:satOff val="13333"/>
            <a:lumOff val="1176"/>
            <a:alpha val="100000"/>
          </a:schemeClr>
        </a:fillRef>
        <a:effectRef idx="1">
          <a:scrgbClr r="0" g="0" b="0"/>
        </a:effectRef>
        <a:fontRef idx="minor">
          <a:schemeClr val="dk1"/>
        </a:fontRef>
      </dsp:style>
      <dsp:txBody>
        <a:bodyPr/>
        <a:lstStyle/>
        <a:p/>
      </dsp:txBody>
      <dsp:txXfrm rot="5400000">
        <a:off x="2526834" y="670734"/>
        <a:ext cx="1105007" cy="1838706"/>
      </dsp:txXfrm>
    </dsp:sp>
    <dsp:sp modelId="{01B4215F-89C1-4BBF-9142-26F2E02CF85D}">
      <dsp:nvSpPr>
        <dsp:cNvPr id="7" name="矩形 6"/>
        <dsp:cNvSpPr/>
      </dsp:nvSpPr>
      <dsp:spPr bwMode="white">
        <a:xfrm>
          <a:off x="2376370" y="1398203"/>
          <a:ext cx="1659994" cy="1455082"/>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6200" tIns="76200" rIns="76200" bIns="7620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rtl="0">
            <a:lnSpc>
              <a:spcPct val="120000"/>
            </a:lnSpc>
            <a:spcBef>
              <a:spcPct val="0"/>
            </a:spcBef>
            <a:spcAft>
              <a:spcPct val="35000"/>
            </a:spcAft>
          </a:pPr>
          <a:r>
            <a:rPr lang="zh-CN" altLang="en-US" sz="2000" b="1" baseline="0" smtClean="0">
              <a:solidFill>
                <a:schemeClr val="tx1"/>
              </a:solidFill>
              <a:latin typeface="宋体" panose="02010600030101010101" pitchFamily="2" charset="-122"/>
              <a:ea typeface="宋体" panose="02010600030101010101" pitchFamily="2" charset="-122"/>
            </a:rPr>
            <a:t>理化作用</a:t>
          </a:r>
          <a:endParaRPr lang="zh-CN" altLang="en-US" sz="2000" b="1">
            <a:solidFill>
              <a:schemeClr val="tx1"/>
            </a:solidFill>
            <a:latin typeface="宋体" panose="02010600030101010101" pitchFamily="2" charset="-122"/>
            <a:ea typeface="宋体" panose="02010600030101010101" pitchFamily="2" charset="-122"/>
          </a:endParaRPr>
        </a:p>
      </dsp:txBody>
      <dsp:txXfrm>
        <a:off x="2376370" y="1398203"/>
        <a:ext cx="1659994" cy="1455082"/>
      </dsp:txXfrm>
    </dsp:sp>
    <dsp:sp modelId="{FACB5A73-4286-484F-80BF-6321CA9C406E}">
      <dsp:nvSpPr>
        <dsp:cNvPr id="8" name="等腰三角形 7"/>
        <dsp:cNvSpPr/>
      </dsp:nvSpPr>
      <dsp:spPr bwMode="white">
        <a:xfrm>
          <a:off x="3674588" y="532721"/>
          <a:ext cx="313206" cy="313206"/>
        </a:xfrm>
        <a:prstGeom prst="triangle">
          <a:avLst>
            <a:gd name="adj" fmla="val 100000"/>
          </a:avLst>
        </a:prstGeom>
      </dsp:spPr>
      <dsp:style>
        <a:lnRef idx="1">
          <a:schemeClr val="accent4">
            <a:hueOff val="-2250000"/>
            <a:satOff val="13333"/>
            <a:lumOff val="1176"/>
            <a:alpha val="100000"/>
          </a:schemeClr>
        </a:lnRef>
        <a:fillRef idx="2">
          <a:schemeClr val="accent4">
            <a:hueOff val="-2250000"/>
            <a:satOff val="13333"/>
            <a:lumOff val="1176"/>
            <a:alpha val="100000"/>
          </a:schemeClr>
        </a:fillRef>
        <a:effectRef idx="1">
          <a:scrgbClr r="0" g="0" b="0"/>
        </a:effectRef>
        <a:fontRef idx="minor">
          <a:schemeClr val="dk1"/>
        </a:fontRef>
      </dsp:style>
      <dsp:txBody>
        <a:bodyPr/>
        <a:lstStyle/>
        <a:p/>
      </dsp:txBody>
      <dsp:txXfrm>
        <a:off x="3674588" y="532721"/>
        <a:ext cx="313206" cy="313206"/>
      </dsp:txXfrm>
    </dsp:sp>
    <dsp:sp modelId="{3DBFC759-FB3E-477A-98DF-C4524674C920}">
      <dsp:nvSpPr>
        <dsp:cNvPr id="9" name="L 形 8"/>
        <dsp:cNvSpPr/>
      </dsp:nvSpPr>
      <dsp:spPr bwMode="white">
        <a:xfrm rot="5400000">
          <a:off x="4434849" y="246607"/>
          <a:ext cx="1105007" cy="1838706"/>
        </a:xfrm>
        <a:prstGeom prst="corner">
          <a:avLst>
            <a:gd name="adj1" fmla="val 16120"/>
            <a:gd name="adj2" fmla="val 16110"/>
          </a:avLst>
        </a:prstGeom>
      </dsp:spPr>
      <dsp:style>
        <a:lnRef idx="1">
          <a:schemeClr val="accent4">
            <a:hueOff val="-4500000"/>
            <a:satOff val="26667"/>
            <a:lumOff val="2353"/>
            <a:alpha val="100000"/>
          </a:schemeClr>
        </a:lnRef>
        <a:fillRef idx="2">
          <a:schemeClr val="accent4">
            <a:hueOff val="-4500000"/>
            <a:satOff val="26667"/>
            <a:lumOff val="2353"/>
            <a:alpha val="100000"/>
          </a:schemeClr>
        </a:fillRef>
        <a:effectRef idx="1">
          <a:scrgbClr r="0" g="0" b="0"/>
        </a:effectRef>
        <a:fontRef idx="minor">
          <a:schemeClr val="dk1"/>
        </a:fontRef>
      </dsp:style>
      <dsp:txBody>
        <a:bodyPr/>
        <a:lstStyle/>
        <a:p/>
      </dsp:txBody>
      <dsp:txXfrm rot="5400000">
        <a:off x="4434849" y="246607"/>
        <a:ext cx="1105007" cy="1838706"/>
      </dsp:txXfrm>
    </dsp:sp>
    <dsp:sp modelId="{ACFDADD7-D157-4C6C-89AD-0D1CDE680E1F}">
      <dsp:nvSpPr>
        <dsp:cNvPr id="10" name="矩形 9"/>
        <dsp:cNvSpPr/>
      </dsp:nvSpPr>
      <dsp:spPr bwMode="white">
        <a:xfrm>
          <a:off x="4246712" y="1073923"/>
          <a:ext cx="1659994" cy="1455082"/>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6200" tIns="76200" rIns="76200" bIns="7620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gn="l" rtl="0">
            <a:lnSpc>
              <a:spcPct val="100000"/>
            </a:lnSpc>
            <a:spcBef>
              <a:spcPct val="0"/>
            </a:spcBef>
            <a:spcAft>
              <a:spcPct val="35000"/>
            </a:spcAft>
          </a:pPr>
          <a:r>
            <a:rPr lang="zh-CN" altLang="en-US" sz="2000" b="1" baseline="0" smtClean="0">
              <a:solidFill>
                <a:schemeClr val="tx1"/>
              </a:solidFill>
              <a:latin typeface="宋体" panose="02010600030101010101" pitchFamily="2" charset="-122"/>
              <a:ea typeface="宋体" panose="02010600030101010101" pitchFamily="2" charset="-122"/>
            </a:rPr>
            <a:t>空化作用</a:t>
          </a:r>
        </a:p>
        <a:p>
          <a:pPr lvl="0" algn="l">
            <a:lnSpc>
              <a:spcPct val="100000"/>
            </a:lnSpc>
            <a:spcBef>
              <a:spcPct val="0"/>
            </a:spcBef>
            <a:spcAft>
              <a:spcPct val="35000"/>
            </a:spcAft>
          </a:pPr>
          <a:r>
            <a:rPr lang="zh-CN" altLang="en-US" sz="2000" b="1" baseline="0" smtClean="0">
              <a:solidFill>
                <a:schemeClr val="tx1"/>
              </a:solidFill>
              <a:latin typeface="宋体" panose="02010600030101010101" pitchFamily="2" charset="-122"/>
              <a:ea typeface="宋体" panose="02010600030101010101" pitchFamily="2" charset="-122"/>
            </a:rPr>
            <a:t>影响氢离子浓度得改变</a:t>
          </a:r>
        </a:p>
        <a:p>
          <a:pPr lvl="0" algn="l">
            <a:lnSpc>
              <a:spcPct val="100000"/>
            </a:lnSpc>
            <a:spcBef>
              <a:spcPct val="0"/>
            </a:spcBef>
            <a:spcAft>
              <a:spcPct val="35000"/>
            </a:spcAft>
          </a:pPr>
          <a:r>
            <a:rPr lang="zh-CN" altLang="en-US" sz="2000" b="1" baseline="0" smtClean="0">
              <a:solidFill>
                <a:schemeClr val="tx1"/>
              </a:solidFill>
              <a:latin typeface="宋体" panose="02010600030101010101" pitchFamily="2" charset="-122"/>
              <a:ea typeface="宋体" panose="02010600030101010101" pitchFamily="2" charset="-122"/>
            </a:rPr>
            <a:t>影响对酶活性、蛋白质合成得影响</a:t>
          </a:r>
        </a:p>
        <a:p>
          <a:pPr lvl="0" algn="l">
            <a:lnSpc>
              <a:spcPct val="100000"/>
            </a:lnSpc>
            <a:spcBef>
              <a:spcPct val="0"/>
            </a:spcBef>
            <a:spcAft>
              <a:spcPct val="35000"/>
            </a:spcAft>
          </a:pPr>
          <a:r>
            <a:rPr lang="zh-CN" altLang="en-US" sz="2000" b="1" baseline="0" smtClean="0">
              <a:solidFill>
                <a:schemeClr val="tx1"/>
              </a:solidFill>
              <a:latin typeface="宋体" panose="02010600030101010101" pitchFamily="2" charset="-122"/>
              <a:ea typeface="宋体" panose="02010600030101010101" pitchFamily="2" charset="-122"/>
            </a:rPr>
            <a:t>对自由基得影响</a:t>
          </a:r>
          <a:endParaRPr lang="en-US" altLang="zh-CN" sz="2000" b="1" baseline="0" smtClean="0">
            <a:solidFill>
              <a:schemeClr val="tx1"/>
            </a:solidFill>
            <a:latin typeface="宋体" panose="02010600030101010101" pitchFamily="2" charset="-122"/>
            <a:ea typeface="宋体" panose="02010600030101010101" pitchFamily="2" charset="-122"/>
          </a:endParaRPr>
        </a:p>
        <a:p>
          <a:pPr lvl="0" algn="l">
            <a:lnSpc>
              <a:spcPct val="100000"/>
            </a:lnSpc>
            <a:spcBef>
              <a:spcPct val="0"/>
            </a:spcBef>
            <a:spcAft>
              <a:spcPct val="35000"/>
            </a:spcAft>
          </a:pPr>
          <a:r>
            <a:rPr lang="zh-CN" altLang="en-US" sz="2000" b="1" baseline="0" smtClean="0">
              <a:solidFill>
                <a:schemeClr val="tx1"/>
              </a:solidFill>
              <a:latin typeface="宋体" panose="02010600030101010101" pitchFamily="2" charset="-122"/>
              <a:ea typeface="宋体" panose="02010600030101010101" pitchFamily="2" charset="-122"/>
            </a:rPr>
            <a:t>弥散作用</a:t>
          </a:r>
          <a:endParaRPr lang="en-US" altLang="zh-CN" sz="2000" b="1" baseline="0" smtClean="0">
            <a:solidFill>
              <a:schemeClr val="tx1"/>
            </a:solidFill>
            <a:latin typeface="宋体" panose="02010600030101010101" pitchFamily="2" charset="-122"/>
            <a:ea typeface="宋体" panose="02010600030101010101" pitchFamily="2" charset="-122"/>
          </a:endParaRPr>
        </a:p>
        <a:p>
          <a:pPr lvl="0" algn="l">
            <a:lnSpc>
              <a:spcPct val="100000"/>
            </a:lnSpc>
            <a:spcBef>
              <a:spcPct val="0"/>
            </a:spcBef>
            <a:spcAft>
              <a:spcPct val="35000"/>
            </a:spcAft>
          </a:pPr>
          <a:r>
            <a:rPr lang="zh-CN" altLang="en-US" sz="2000" b="1" baseline="0" smtClean="0">
              <a:solidFill>
                <a:schemeClr val="tx1"/>
              </a:solidFill>
              <a:latin typeface="宋体" panose="02010600030101010101" pitchFamily="2" charset="-122"/>
              <a:ea typeface="宋体" panose="02010600030101010101" pitchFamily="2" charset="-122"/>
            </a:rPr>
            <a:t>触变改变</a:t>
          </a:r>
          <a:endParaRPr lang="en-US" altLang="zh-CN" sz="2000" b="1" baseline="0" smtClean="0">
            <a:solidFill>
              <a:schemeClr val="tx1"/>
            </a:solidFill>
            <a:latin typeface="宋体" panose="02010600030101010101" pitchFamily="2" charset="-122"/>
            <a:ea typeface="宋体" panose="02010600030101010101" pitchFamily="2" charset="-122"/>
          </a:endParaRPr>
        </a:p>
        <a:p>
          <a:pPr lvl="0" algn="l">
            <a:lnSpc>
              <a:spcPct val="100000"/>
            </a:lnSpc>
            <a:spcBef>
              <a:spcPct val="0"/>
            </a:spcBef>
            <a:spcAft>
              <a:spcPct val="35000"/>
            </a:spcAft>
          </a:pPr>
          <a:endParaRPr lang="zh-CN" altLang="en-US" sz="2000" b="1">
            <a:solidFill>
              <a:schemeClr val="tx1"/>
            </a:solidFill>
            <a:latin typeface="宋体" panose="02010600030101010101" pitchFamily="2" charset="-122"/>
            <a:ea typeface="宋体" panose="02010600030101010101" pitchFamily="2" charset="-122"/>
          </a:endParaRPr>
        </a:p>
      </dsp:txBody>
      <dsp:txXfrm>
        <a:off x="4246712" y="1073923"/>
        <a:ext cx="1659994" cy="1455082"/>
      </dsp:txXfrm>
    </dsp:sp>
  </dsp:spTree>
</dsp:drawing>
</file>

<file path=ppt/diagrams/drawing8.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5762640" cy="3889782"/>
        <a:chExt cx="5762640" cy="3889782"/>
      </a:xfrm>
    </dsp:grpSpPr>
    <dsp:sp modelId="{D63BBF93-F199-4E1F-9DB4-DEA4382197DB}">
      <dsp:nvSpPr>
        <dsp:cNvPr id="3" name="圆角矩形 2"/>
        <dsp:cNvSpPr/>
      </dsp:nvSpPr>
      <dsp:spPr bwMode="white">
        <a:xfrm>
          <a:off x="5065" y="732429"/>
          <a:ext cx="1516632" cy="909979"/>
        </a:xfrm>
        <a:prstGeom prst="roundRect">
          <a:avLst>
            <a:gd name="adj" fmla="val 10000"/>
          </a:avLst>
        </a:prstGeom>
        <a:sp3d prstMaterial="dkEdge">
          <a:bevelT w="8200" h="38100"/>
        </a:sp3d>
      </dsp:spPr>
      <dsp:style>
        <a:lnRef idx="0">
          <a:schemeClr val="lt1"/>
        </a:lnRef>
        <a:fillRef idx="2">
          <a:schemeClr val="accent5">
            <a:hueOff val="0"/>
            <a:satOff val="0"/>
            <a:lumOff val="0"/>
            <a:alpha val="100000"/>
          </a:schemeClr>
        </a:fillRef>
        <a:effectRef idx="1">
          <a:scrgbClr r="0" g="0" b="0"/>
        </a:effectRef>
        <a:fontRef idx="minor">
          <a:schemeClr val="dk1"/>
        </a:fontRef>
      </dsp:style>
      <dsp:txBody>
        <a:bodyPr lIns="76200" tIns="76200" rIns="76200" bIns="762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000" b="1" baseline="0" smtClean="0">
              <a:latin typeface="宋体" panose="02010600030101010101" pitchFamily="2" charset="-122"/>
              <a:ea typeface="宋体" panose="02010600030101010101" pitchFamily="2" charset="-122"/>
            </a:rPr>
            <a:t>超声波产生</a:t>
          </a:r>
          <a:endParaRPr lang="zh-CN" altLang="en-US" sz="2000" b="1">
            <a:latin typeface="宋体" panose="02010600030101010101" pitchFamily="2" charset="-122"/>
            <a:ea typeface="宋体" panose="02010600030101010101" pitchFamily="2" charset="-122"/>
          </a:endParaRPr>
        </a:p>
      </dsp:txBody>
      <dsp:txXfrm>
        <a:off x="31717" y="759081"/>
        <a:ext cx="1463327" cy="856674"/>
      </dsp:txXfrm>
    </dsp:sp>
    <dsp:sp modelId="{5D1ADEA9-3547-4217-8876-21A87269ADB4}">
      <dsp:nvSpPr>
        <dsp:cNvPr id="4" name="右箭头 3"/>
        <dsp:cNvSpPr/>
      </dsp:nvSpPr>
      <dsp:spPr bwMode="white">
        <a:xfrm>
          <a:off x="1664261" y="999357"/>
          <a:ext cx="321526" cy="376125"/>
        </a:xfrm>
        <a:prstGeom prst="rightArrow">
          <a:avLst>
            <a:gd name="adj1" fmla="val 60000"/>
            <a:gd name="adj2" fmla="val 50000"/>
          </a:avLst>
        </a:prstGeom>
      </dsp:spPr>
      <dsp:style>
        <a:lnRef idx="0">
          <a:schemeClr val="lt1"/>
        </a:lnRef>
        <a:fillRef idx="2">
          <a:schemeClr val="accent5">
            <a:hueOff val="0"/>
            <a:satOff val="0"/>
            <a:lumOff val="0"/>
            <a:alpha val="100000"/>
          </a:schemeClr>
        </a:fillRef>
        <a:effectRef idx="1">
          <a:scrgbClr r="0" g="0" b="0"/>
        </a:effectRef>
        <a:fontRef idx="minor">
          <a:schemeClr val="dk1"/>
        </a:fontRef>
      </dsp:style>
      <dsp:txBody>
        <a:bodyPr lIns="0" tIns="0" rIns="0" bIns="0" anchor="ctr"/>
        <a:lstStyle>
          <a:lvl1pPr algn="ctr">
            <a:defRPr sz="14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endParaRPr lang="zh-CN" altLang="en-US"/>
        </a:p>
      </dsp:txBody>
      <dsp:txXfrm>
        <a:off x="1664261" y="999357"/>
        <a:ext cx="321526" cy="376125"/>
      </dsp:txXfrm>
    </dsp:sp>
    <dsp:sp modelId="{8CA12D08-0FEA-4F02-B461-00A864F426FD}">
      <dsp:nvSpPr>
        <dsp:cNvPr id="5" name="圆角矩形 4"/>
        <dsp:cNvSpPr/>
      </dsp:nvSpPr>
      <dsp:spPr bwMode="white">
        <a:xfrm>
          <a:off x="2128350" y="732429"/>
          <a:ext cx="1516632" cy="909979"/>
        </a:xfrm>
        <a:prstGeom prst="roundRect">
          <a:avLst>
            <a:gd name="adj" fmla="val 10000"/>
          </a:avLst>
        </a:prstGeom>
        <a:sp3d prstMaterial="dkEdge">
          <a:bevelT w="8200" h="38100"/>
        </a:sp3d>
      </dsp:spPr>
      <dsp:style>
        <a:lnRef idx="0">
          <a:schemeClr val="lt1"/>
        </a:lnRef>
        <a:fillRef idx="2">
          <a:schemeClr val="accent5">
            <a:hueOff val="-1980000"/>
            <a:satOff val="8000"/>
            <a:lumOff val="1725"/>
            <a:alpha val="100000"/>
          </a:schemeClr>
        </a:fillRef>
        <a:effectRef idx="1">
          <a:scrgbClr r="0" g="0" b="0"/>
        </a:effectRef>
        <a:fontRef idx="minor">
          <a:schemeClr val="dk1"/>
        </a:fontRef>
      </dsp:style>
      <dsp:txBody>
        <a:bodyPr lIns="76200" tIns="76200" rIns="76200" bIns="762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000" b="1" baseline="0" smtClean="0">
              <a:latin typeface="宋体" panose="02010600030101010101" pitchFamily="2" charset="-122"/>
              <a:ea typeface="宋体" panose="02010600030101010101" pitchFamily="2" charset="-122"/>
            </a:rPr>
            <a:t>局部得生物物理变化</a:t>
          </a:r>
          <a:endParaRPr lang="zh-CN" altLang="en-US" sz="2000" b="1">
            <a:latin typeface="宋体" panose="02010600030101010101" pitchFamily="2" charset="-122"/>
            <a:ea typeface="宋体" panose="02010600030101010101" pitchFamily="2" charset="-122"/>
          </a:endParaRPr>
        </a:p>
      </dsp:txBody>
      <dsp:txXfrm>
        <a:off x="2155002" y="759081"/>
        <a:ext cx="1463327" cy="856674"/>
      </dsp:txXfrm>
    </dsp:sp>
    <dsp:sp modelId="{2E132CB5-DC12-46B5-B980-155A6E1400CE}">
      <dsp:nvSpPr>
        <dsp:cNvPr id="6" name="右箭头 5"/>
        <dsp:cNvSpPr/>
      </dsp:nvSpPr>
      <dsp:spPr bwMode="white">
        <a:xfrm>
          <a:off x="3787546" y="999357"/>
          <a:ext cx="321526" cy="376125"/>
        </a:xfrm>
        <a:prstGeom prst="rightArrow">
          <a:avLst>
            <a:gd name="adj1" fmla="val 60000"/>
            <a:gd name="adj2" fmla="val 50000"/>
          </a:avLst>
        </a:prstGeom>
      </dsp:spPr>
      <dsp:style>
        <a:lnRef idx="0">
          <a:schemeClr val="lt1"/>
        </a:lnRef>
        <a:fillRef idx="2">
          <a:schemeClr val="accent5">
            <a:hueOff val="-2475000"/>
            <a:satOff val="10000"/>
            <a:lumOff val="2157"/>
            <a:alpha val="100000"/>
          </a:schemeClr>
        </a:fillRef>
        <a:effectRef idx="1">
          <a:scrgbClr r="0" g="0" b="0"/>
        </a:effectRef>
        <a:fontRef idx="minor">
          <a:schemeClr val="dk1"/>
        </a:fontRef>
      </dsp:style>
      <dsp:txBody>
        <a:bodyPr lIns="0" tIns="0" rIns="0" bIns="0" anchor="ctr"/>
        <a:lstStyle>
          <a:lvl1pPr algn="ctr">
            <a:defRPr sz="14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endParaRPr lang="zh-CN" altLang="en-US"/>
        </a:p>
      </dsp:txBody>
      <dsp:txXfrm>
        <a:off x="3787546" y="999357"/>
        <a:ext cx="321526" cy="376125"/>
      </dsp:txXfrm>
    </dsp:sp>
    <dsp:sp modelId="{AD3CE6BD-84E6-4ED4-84AC-740E4550636D}">
      <dsp:nvSpPr>
        <dsp:cNvPr id="7" name="圆角矩形 6"/>
        <dsp:cNvSpPr/>
      </dsp:nvSpPr>
      <dsp:spPr bwMode="white">
        <a:xfrm>
          <a:off x="4251635" y="732429"/>
          <a:ext cx="1516632" cy="909979"/>
        </a:xfrm>
        <a:prstGeom prst="roundRect">
          <a:avLst>
            <a:gd name="adj" fmla="val 10000"/>
          </a:avLst>
        </a:prstGeom>
        <a:sp3d prstMaterial="dkEdge">
          <a:bevelT w="8200" h="38100"/>
        </a:sp3d>
      </dsp:spPr>
      <dsp:style>
        <a:lnRef idx="0">
          <a:schemeClr val="lt1"/>
        </a:lnRef>
        <a:fillRef idx="2">
          <a:schemeClr val="accent5">
            <a:hueOff val="-3960000"/>
            <a:satOff val="16000"/>
            <a:lumOff val="3451"/>
            <a:alpha val="100000"/>
          </a:schemeClr>
        </a:fillRef>
        <a:effectRef idx="1">
          <a:scrgbClr r="0" g="0" b="0"/>
        </a:effectRef>
        <a:fontRef idx="minor">
          <a:schemeClr val="dk1"/>
        </a:fontRef>
      </dsp:style>
      <dsp:txBody>
        <a:bodyPr lIns="76200" tIns="76200" rIns="76200" bIns="762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000" b="1" baseline="0" smtClean="0">
              <a:latin typeface="宋体" panose="02010600030101010101" pitchFamily="2" charset="-122"/>
              <a:ea typeface="宋体" panose="02010600030101010101" pitchFamily="2" charset="-122"/>
            </a:rPr>
            <a:t>影响局部得末梢神经感受器</a:t>
          </a:r>
          <a:endParaRPr lang="zh-CN" altLang="en-US" sz="2000" b="1">
            <a:latin typeface="宋体" panose="02010600030101010101" pitchFamily="2" charset="-122"/>
            <a:ea typeface="宋体" panose="02010600030101010101" pitchFamily="2" charset="-122"/>
          </a:endParaRPr>
        </a:p>
      </dsp:txBody>
      <dsp:txXfrm>
        <a:off x="4278288" y="759081"/>
        <a:ext cx="1463327" cy="856674"/>
      </dsp:txXfrm>
    </dsp:sp>
    <dsp:sp modelId="{BB25F498-9FFE-41D5-BBC4-752713AFA275}">
      <dsp:nvSpPr>
        <dsp:cNvPr id="8" name="右箭头 7"/>
        <dsp:cNvSpPr/>
      </dsp:nvSpPr>
      <dsp:spPr bwMode="white">
        <a:xfrm rot="5424263">
          <a:off x="4844286" y="1756829"/>
          <a:ext cx="320639" cy="376125"/>
        </a:xfrm>
        <a:prstGeom prst="rightArrow">
          <a:avLst>
            <a:gd name="adj1" fmla="val 60000"/>
            <a:gd name="adj2" fmla="val 50000"/>
          </a:avLst>
        </a:prstGeom>
      </dsp:spPr>
      <dsp:style>
        <a:lnRef idx="0">
          <a:schemeClr val="lt1"/>
        </a:lnRef>
        <a:fillRef idx="2">
          <a:schemeClr val="accent5">
            <a:hueOff val="-4950000"/>
            <a:satOff val="20000"/>
            <a:lumOff val="4314"/>
            <a:alpha val="100000"/>
          </a:schemeClr>
        </a:fillRef>
        <a:effectRef idx="1">
          <a:scrgbClr r="0" g="0" b="0"/>
        </a:effectRef>
        <a:fontRef idx="minor">
          <a:schemeClr val="dk1"/>
        </a:fontRef>
      </dsp:style>
      <dsp:txBody>
        <a:bodyPr rot="-5400000" lIns="0" tIns="0" rIns="0" bIns="0" anchor="ctr"/>
        <a:lstStyle>
          <a:lvl1pPr algn="ctr">
            <a:defRPr sz="14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endParaRPr lang="zh-CN" altLang="en-US"/>
        </a:p>
      </dsp:txBody>
      <dsp:txXfrm rot="5424263">
        <a:off x="4844286" y="1756829"/>
        <a:ext cx="320639" cy="376125"/>
      </dsp:txXfrm>
    </dsp:sp>
    <dsp:sp modelId="{754E78CC-5DB9-4656-92BF-062C8BE75A8A}">
      <dsp:nvSpPr>
        <dsp:cNvPr id="9" name="圆角矩形 8"/>
        <dsp:cNvSpPr/>
      </dsp:nvSpPr>
      <dsp:spPr bwMode="white">
        <a:xfrm>
          <a:off x="4240943" y="2247373"/>
          <a:ext cx="1516632" cy="909979"/>
        </a:xfrm>
        <a:prstGeom prst="roundRect">
          <a:avLst>
            <a:gd name="adj" fmla="val 10000"/>
          </a:avLst>
        </a:prstGeom>
        <a:sp3d prstMaterial="dkEdge">
          <a:bevelT w="8200" h="38100"/>
        </a:sp3d>
      </dsp:spPr>
      <dsp:style>
        <a:lnRef idx="0">
          <a:schemeClr val="lt1"/>
        </a:lnRef>
        <a:fillRef idx="2">
          <a:schemeClr val="accent5">
            <a:hueOff val="-5940000"/>
            <a:satOff val="24000"/>
            <a:lumOff val="5176"/>
            <a:alpha val="100000"/>
          </a:schemeClr>
        </a:fillRef>
        <a:effectRef idx="1">
          <a:scrgbClr r="0" g="0" b="0"/>
        </a:effectRef>
        <a:fontRef idx="minor">
          <a:schemeClr val="dk1"/>
        </a:fontRef>
      </dsp:style>
      <dsp:txBody>
        <a:bodyPr lIns="76200" tIns="76200" rIns="76200" bIns="762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000" b="1" baseline="0" smtClean="0">
              <a:latin typeface="宋体" panose="02010600030101010101" pitchFamily="2" charset="-122"/>
              <a:ea typeface="宋体" panose="02010600030101010101" pitchFamily="2" charset="-122"/>
            </a:rPr>
            <a:t>传到中枢</a:t>
          </a:r>
          <a:endParaRPr lang="zh-CN" altLang="en-US" sz="2000" b="1">
            <a:latin typeface="宋体" panose="02010600030101010101" pitchFamily="2" charset="-122"/>
            <a:ea typeface="宋体" panose="02010600030101010101" pitchFamily="2" charset="-122"/>
          </a:endParaRPr>
        </a:p>
      </dsp:txBody>
      <dsp:txXfrm>
        <a:off x="4267596" y="2274025"/>
        <a:ext cx="1463327" cy="856674"/>
      </dsp:txXfrm>
    </dsp:sp>
    <dsp:sp modelId="{35E2CADC-61B2-4815-AC4D-C8E8B0FE4CDE}">
      <dsp:nvSpPr>
        <dsp:cNvPr id="10" name="右箭头 9"/>
        <dsp:cNvSpPr/>
      </dsp:nvSpPr>
      <dsp:spPr bwMode="white">
        <a:xfrm rot="10800000">
          <a:off x="3776853" y="2514301"/>
          <a:ext cx="321526" cy="376125"/>
        </a:xfrm>
        <a:prstGeom prst="rightArrow">
          <a:avLst>
            <a:gd name="adj1" fmla="val 60000"/>
            <a:gd name="adj2" fmla="val 50000"/>
          </a:avLst>
        </a:prstGeom>
      </dsp:spPr>
      <dsp:style>
        <a:lnRef idx="0">
          <a:schemeClr val="lt1"/>
        </a:lnRef>
        <a:fillRef idx="2">
          <a:schemeClr val="accent5">
            <a:hueOff val="-7425000"/>
            <a:satOff val="30000"/>
            <a:lumOff val="6471"/>
            <a:alpha val="100000"/>
          </a:schemeClr>
        </a:fillRef>
        <a:effectRef idx="1">
          <a:scrgbClr r="0" g="0" b="0"/>
        </a:effectRef>
        <a:fontRef idx="minor">
          <a:schemeClr val="dk1"/>
        </a:fontRef>
      </dsp:style>
      <dsp:txBody>
        <a:bodyPr rot="10800000" lIns="0" tIns="0" rIns="0" bIns="0" anchor="ctr"/>
        <a:lstStyle>
          <a:lvl1pPr algn="ctr">
            <a:defRPr sz="14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endParaRPr lang="zh-CN" altLang="en-US"/>
        </a:p>
      </dsp:txBody>
      <dsp:txXfrm rot="10800000">
        <a:off x="3776853" y="2514301"/>
        <a:ext cx="321526" cy="376125"/>
      </dsp:txXfrm>
    </dsp:sp>
    <dsp:sp modelId="{8583620E-0D3E-433C-B0B0-5EA4ED611B93}">
      <dsp:nvSpPr>
        <dsp:cNvPr id="11" name="圆角矩形 10"/>
        <dsp:cNvSpPr/>
      </dsp:nvSpPr>
      <dsp:spPr bwMode="white">
        <a:xfrm>
          <a:off x="2117658" y="2247373"/>
          <a:ext cx="1516632" cy="909979"/>
        </a:xfrm>
        <a:prstGeom prst="roundRect">
          <a:avLst>
            <a:gd name="adj" fmla="val 10000"/>
          </a:avLst>
        </a:prstGeom>
        <a:sp3d prstMaterial="dkEdge">
          <a:bevelT w="8200" h="38100"/>
        </a:sp3d>
      </dsp:spPr>
      <dsp:style>
        <a:lnRef idx="0">
          <a:schemeClr val="lt1"/>
        </a:lnRef>
        <a:fillRef idx="2">
          <a:schemeClr val="accent5">
            <a:hueOff val="-7920000"/>
            <a:satOff val="32000"/>
            <a:lumOff val="6902"/>
            <a:alpha val="100000"/>
          </a:schemeClr>
        </a:fillRef>
        <a:effectRef idx="1">
          <a:scrgbClr r="0" g="0" b="0"/>
        </a:effectRef>
        <a:fontRef idx="minor">
          <a:schemeClr val="dk1"/>
        </a:fontRef>
      </dsp:style>
      <dsp:txBody>
        <a:bodyPr lIns="76200" tIns="76200" rIns="76200" bIns="762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000" b="1" baseline="0" smtClean="0">
              <a:latin typeface="宋体" panose="02010600030101010101" pitchFamily="2" charset="-122"/>
              <a:ea typeface="宋体" panose="02010600030101010101" pitchFamily="2" charset="-122"/>
            </a:rPr>
            <a:t>反射性影响体液系统</a:t>
          </a:r>
          <a:endParaRPr lang="zh-CN" altLang="en-US" sz="2000" b="1">
            <a:latin typeface="宋体" panose="02010600030101010101" pitchFamily="2" charset="-122"/>
            <a:ea typeface="宋体" panose="02010600030101010101" pitchFamily="2" charset="-122"/>
          </a:endParaRPr>
        </a:p>
      </dsp:txBody>
      <dsp:txXfrm>
        <a:off x="2144310" y="2274025"/>
        <a:ext cx="1463327" cy="856674"/>
      </dsp:txXfrm>
    </dsp:sp>
    <dsp:sp modelId="{94719459-115F-4681-81C5-7CCEB293B0D0}">
      <dsp:nvSpPr>
        <dsp:cNvPr id="12" name="右箭头 11"/>
        <dsp:cNvSpPr/>
      </dsp:nvSpPr>
      <dsp:spPr bwMode="white">
        <a:xfrm rot="10800000">
          <a:off x="1653568" y="2514301"/>
          <a:ext cx="321526" cy="376125"/>
        </a:xfrm>
        <a:prstGeom prst="rightArrow">
          <a:avLst>
            <a:gd name="adj1" fmla="val 60000"/>
            <a:gd name="adj2" fmla="val 50000"/>
          </a:avLst>
        </a:prstGeom>
      </dsp:spPr>
      <dsp:style>
        <a:lnRef idx="0">
          <a:schemeClr val="lt1"/>
        </a:lnRef>
        <a:fillRef idx="2">
          <a:schemeClr val="accent5">
            <a:hueOff val="-9900000"/>
            <a:satOff val="40000"/>
            <a:lumOff val="8627"/>
            <a:alpha val="100000"/>
          </a:schemeClr>
        </a:fillRef>
        <a:effectRef idx="1">
          <a:scrgbClr r="0" g="0" b="0"/>
        </a:effectRef>
        <a:fontRef idx="minor">
          <a:schemeClr val="dk1"/>
        </a:fontRef>
      </dsp:style>
      <dsp:txBody>
        <a:bodyPr rot="10800000" lIns="0" tIns="0" rIns="0" bIns="0" anchor="ctr"/>
        <a:lstStyle>
          <a:lvl1pPr algn="ctr">
            <a:defRPr sz="14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endParaRPr lang="zh-CN" altLang="en-US"/>
        </a:p>
      </dsp:txBody>
      <dsp:txXfrm rot="10800000">
        <a:off x="1653568" y="2514301"/>
        <a:ext cx="321526" cy="376125"/>
      </dsp:txXfrm>
    </dsp:sp>
    <dsp:sp modelId="{195AD084-13BF-4E27-8656-34DBDD87A4E8}">
      <dsp:nvSpPr>
        <dsp:cNvPr id="13" name="圆角矩形 12"/>
        <dsp:cNvSpPr/>
      </dsp:nvSpPr>
      <dsp:spPr bwMode="white">
        <a:xfrm>
          <a:off x="-5628" y="2247373"/>
          <a:ext cx="1516632" cy="909979"/>
        </a:xfrm>
        <a:prstGeom prst="roundRect">
          <a:avLst>
            <a:gd name="adj" fmla="val 10000"/>
          </a:avLst>
        </a:prstGeom>
        <a:sp3d prstMaterial="dkEdge">
          <a:bevelT w="8200" h="38100"/>
        </a:sp3d>
      </dsp:spPr>
      <dsp:style>
        <a:lnRef idx="0">
          <a:schemeClr val="lt1"/>
        </a:lnRef>
        <a:fillRef idx="2">
          <a:schemeClr val="accent5">
            <a:hueOff val="-9900000"/>
            <a:satOff val="40000"/>
            <a:lumOff val="8627"/>
            <a:alpha val="100000"/>
          </a:schemeClr>
        </a:fillRef>
        <a:effectRef idx="1">
          <a:scrgbClr r="0" g="0" b="0"/>
        </a:effectRef>
        <a:fontRef idx="minor">
          <a:schemeClr val="dk1"/>
        </a:fontRef>
      </dsp:style>
      <dsp:txBody>
        <a:bodyPr lIns="76200" tIns="76200" rIns="76200" bIns="762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000" b="1" baseline="0" smtClean="0">
              <a:latin typeface="宋体" panose="02010600030101010101" pitchFamily="2" charset="-122"/>
              <a:ea typeface="宋体" panose="02010600030101010101" pitchFamily="2" charset="-122"/>
            </a:rPr>
            <a:t>治疗作用 </a:t>
          </a:r>
          <a:endParaRPr lang="zh-CN" altLang="en-US" sz="2000" b="1">
            <a:latin typeface="宋体" panose="02010600030101010101" pitchFamily="2" charset="-122"/>
            <a:ea typeface="宋体" panose="02010600030101010101" pitchFamily="2" charset="-122"/>
          </a:endParaRPr>
        </a:p>
      </dsp:txBody>
      <dsp:txXfrm>
        <a:off x="21024" y="2274025"/>
        <a:ext cx="1463327" cy="856674"/>
      </dsp:txXfrm>
    </dsp:sp>
  </dsp:spTree>
</dsp:drawing>
</file>

<file path=ppt/diagrams/drawing9.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6491889" cy="4133856"/>
        <a:chExt cx="6491889" cy="4133856"/>
      </a:xfrm>
    </dsp:grpSpPr>
    <dsp:sp modelId="{11B7D375-1E1C-4E15-9612-55EFCD3FF222}">
      <dsp:nvSpPr>
        <dsp:cNvPr id="4" name="任意多边形 3"/>
        <dsp:cNvSpPr/>
      </dsp:nvSpPr>
      <dsp:spPr bwMode="white">
        <a:xfrm>
          <a:off x="1381601" y="211993"/>
          <a:ext cx="278134" cy="1854935"/>
        </a:xfrm>
        <a:custGeom>
          <a:rect l="l" t="t" r="r" b="b"/>
          <a:pathLst>
            <a:path w="438" h="2921">
              <a:moveTo>
                <a:pt x="0" y="2921"/>
              </a:moveTo>
              <a:lnTo>
                <a:pt x="219" y="2921"/>
              </a:lnTo>
              <a:lnTo>
                <a:pt x="219" y="0"/>
              </a:lnTo>
              <a:lnTo>
                <a:pt x="438" y="0"/>
              </a:lnTo>
            </a:path>
          </a:pathLst>
        </a:custGeom>
      </dsp:spPr>
      <dsp:style>
        <a:lnRef idx="2">
          <a:schemeClr val="accent6"/>
        </a:lnRef>
        <a:fillRef idx="0">
          <a:schemeClr val="accent6">
            <a:tint val="90000"/>
          </a:schemeClr>
        </a:fillRef>
        <a:effectRef idx="0">
          <a:scrgbClr r="0" g="0" b="0"/>
        </a:effectRef>
        <a:fontRef idx="minor"/>
      </dsp:style>
      <dsp:txBody>
        <a:bodyPr lIns="12700" tIns="0" rIns="12700" bIns="0" anchor="ctr"/>
        <a:lstStyle>
          <a:lvl1pPr algn="ctr">
            <a:defRPr sz="5000"/>
          </a:lvl1pPr>
          <a:lvl2pPr marL="285750" indent="-285750" algn="ctr">
            <a:defRPr sz="3900"/>
          </a:lvl2pPr>
          <a:lvl3pPr marL="571500" indent="-285750" algn="ctr">
            <a:defRPr sz="3900"/>
          </a:lvl3pPr>
          <a:lvl4pPr marL="857250" indent="-285750" algn="ctr">
            <a:defRPr sz="3900"/>
          </a:lvl4pPr>
          <a:lvl5pPr marL="1143000" indent="-285750" algn="ctr">
            <a:defRPr sz="3900"/>
          </a:lvl5pPr>
          <a:lvl6pPr marL="1428750" indent="-285750" algn="ctr">
            <a:defRPr sz="3900"/>
          </a:lvl6pPr>
          <a:lvl7pPr marL="1714500" indent="-285750" algn="ctr">
            <a:defRPr sz="3900"/>
          </a:lvl7pPr>
          <a:lvl8pPr marL="2000250" indent="-285750" algn="ctr">
            <a:defRPr sz="3900"/>
          </a:lvl8pPr>
          <a:lvl9pPr marL="2286000" indent="-285750" algn="ctr">
            <a:defRPr sz="3900"/>
          </a:lvl9pPr>
        </a:lstStyle>
        <a:p>
          <a:pPr lvl="0">
            <a:lnSpc>
              <a:spcPct val="100000"/>
            </a:lnSpc>
            <a:spcBef>
              <a:spcPct val="0"/>
            </a:spcBef>
            <a:spcAft>
              <a:spcPct val="35000"/>
            </a:spcAft>
          </a:pPr>
          <a:endParaRPr lang="zh-CN" altLang="en-US"/>
        </a:p>
      </dsp:txBody>
      <dsp:txXfrm>
        <a:off x="1381601" y="211993"/>
        <a:ext cx="278134" cy="1854935"/>
      </dsp:txXfrm>
    </dsp:sp>
    <dsp:sp modelId="{DFF75547-FCFF-47A5-AF27-2CA4CC826595}">
      <dsp:nvSpPr>
        <dsp:cNvPr id="6" name="任意多边形 5"/>
        <dsp:cNvSpPr/>
      </dsp:nvSpPr>
      <dsp:spPr bwMode="white">
        <a:xfrm>
          <a:off x="1381601" y="741974"/>
          <a:ext cx="278134" cy="1324954"/>
        </a:xfrm>
        <a:custGeom>
          <a:rect l="l" t="t" r="r" b="b"/>
          <a:pathLst>
            <a:path w="438" h="2087">
              <a:moveTo>
                <a:pt x="0" y="2087"/>
              </a:moveTo>
              <a:lnTo>
                <a:pt x="219" y="2087"/>
              </a:lnTo>
              <a:lnTo>
                <a:pt x="219" y="0"/>
              </a:lnTo>
              <a:lnTo>
                <a:pt x="438" y="0"/>
              </a:lnTo>
            </a:path>
          </a:pathLst>
        </a:custGeom>
      </dsp:spPr>
      <dsp:style>
        <a:lnRef idx="2">
          <a:schemeClr val="accent6"/>
        </a:lnRef>
        <a:fillRef idx="0">
          <a:schemeClr val="accent6">
            <a:tint val="90000"/>
          </a:schemeClr>
        </a:fillRef>
        <a:effectRef idx="0">
          <a:scrgbClr r="0" g="0" b="0"/>
        </a:effectRef>
        <a:fontRef idx="minor"/>
      </dsp:style>
      <dsp:txBody>
        <a:bodyPr lIns="12700" tIns="0" rIns="12700" bIns="0" anchor="ctr"/>
        <a:lstStyle>
          <a:lvl1pPr algn="ctr">
            <a:defRPr sz="5000"/>
          </a:lvl1pPr>
          <a:lvl2pPr marL="285750" indent="-285750" algn="ctr">
            <a:defRPr sz="3900"/>
          </a:lvl2pPr>
          <a:lvl3pPr marL="571500" indent="-285750" algn="ctr">
            <a:defRPr sz="3900"/>
          </a:lvl3pPr>
          <a:lvl4pPr marL="857250" indent="-285750" algn="ctr">
            <a:defRPr sz="3900"/>
          </a:lvl4pPr>
          <a:lvl5pPr marL="1143000" indent="-285750" algn="ctr">
            <a:defRPr sz="3900"/>
          </a:lvl5pPr>
          <a:lvl6pPr marL="1428750" indent="-285750" algn="ctr">
            <a:defRPr sz="3900"/>
          </a:lvl6pPr>
          <a:lvl7pPr marL="1714500" indent="-285750" algn="ctr">
            <a:defRPr sz="3900"/>
          </a:lvl7pPr>
          <a:lvl8pPr marL="2000250" indent="-285750" algn="ctr">
            <a:defRPr sz="3900"/>
          </a:lvl8pPr>
          <a:lvl9pPr marL="2286000" indent="-285750" algn="ctr">
            <a:defRPr sz="3900"/>
          </a:lvl9pPr>
        </a:lstStyle>
        <a:p>
          <a:pPr lvl="0">
            <a:lnSpc>
              <a:spcPct val="100000"/>
            </a:lnSpc>
            <a:spcBef>
              <a:spcPct val="0"/>
            </a:spcBef>
            <a:spcAft>
              <a:spcPct val="35000"/>
            </a:spcAft>
          </a:pPr>
          <a:endParaRPr lang="zh-CN" altLang="en-US"/>
        </a:p>
      </dsp:txBody>
      <dsp:txXfrm>
        <a:off x="1381601" y="741974"/>
        <a:ext cx="278134" cy="1324954"/>
      </dsp:txXfrm>
    </dsp:sp>
    <dsp:sp modelId="{E9BE5184-72ED-4AE9-8005-E916646C766B}">
      <dsp:nvSpPr>
        <dsp:cNvPr id="8" name="任意多边形 7"/>
        <dsp:cNvSpPr/>
      </dsp:nvSpPr>
      <dsp:spPr bwMode="white">
        <a:xfrm>
          <a:off x="1381601" y="1271956"/>
          <a:ext cx="278134" cy="794972"/>
        </a:xfrm>
        <a:custGeom>
          <a:rect l="l" t="t" r="r" b="b"/>
          <a:pathLst>
            <a:path w="438" h="1252">
              <a:moveTo>
                <a:pt x="0" y="1252"/>
              </a:moveTo>
              <a:lnTo>
                <a:pt x="219" y="1252"/>
              </a:lnTo>
              <a:lnTo>
                <a:pt x="219" y="0"/>
              </a:lnTo>
              <a:lnTo>
                <a:pt x="438" y="0"/>
              </a:lnTo>
            </a:path>
          </a:pathLst>
        </a:custGeom>
      </dsp:spPr>
      <dsp:style>
        <a:lnRef idx="2">
          <a:schemeClr val="accent6"/>
        </a:lnRef>
        <a:fillRef idx="0">
          <a:schemeClr val="accent6">
            <a:tint val="90000"/>
          </a:schemeClr>
        </a:fillRef>
        <a:effectRef idx="0">
          <a:scrgbClr r="0" g="0" b="0"/>
        </a:effectRef>
        <a:fontRef idx="minor"/>
      </dsp:style>
      <dsp:txBody>
        <a:bodyPr lIns="12700" tIns="0" rIns="12700" bIns="0" anchor="ctr"/>
        <a:lstStyle>
          <a:lvl1pPr algn="ctr">
            <a:defRPr sz="5000"/>
          </a:lvl1pPr>
          <a:lvl2pPr marL="285750" indent="-285750" algn="ctr">
            <a:defRPr sz="3900"/>
          </a:lvl2pPr>
          <a:lvl3pPr marL="571500" indent="-285750" algn="ctr">
            <a:defRPr sz="3900"/>
          </a:lvl3pPr>
          <a:lvl4pPr marL="857250" indent="-285750" algn="ctr">
            <a:defRPr sz="3900"/>
          </a:lvl4pPr>
          <a:lvl5pPr marL="1143000" indent="-285750" algn="ctr">
            <a:defRPr sz="3900"/>
          </a:lvl5pPr>
          <a:lvl6pPr marL="1428750" indent="-285750" algn="ctr">
            <a:defRPr sz="3900"/>
          </a:lvl6pPr>
          <a:lvl7pPr marL="1714500" indent="-285750" algn="ctr">
            <a:defRPr sz="3900"/>
          </a:lvl7pPr>
          <a:lvl8pPr marL="2000250" indent="-285750" algn="ctr">
            <a:defRPr sz="3900"/>
          </a:lvl8pPr>
          <a:lvl9pPr marL="2286000" indent="-285750" algn="ctr">
            <a:defRPr sz="3900"/>
          </a:lvl9pPr>
        </a:lstStyle>
        <a:p>
          <a:pPr lvl="0">
            <a:lnSpc>
              <a:spcPct val="100000"/>
            </a:lnSpc>
            <a:spcBef>
              <a:spcPct val="0"/>
            </a:spcBef>
            <a:spcAft>
              <a:spcPct val="35000"/>
            </a:spcAft>
          </a:pPr>
          <a:endParaRPr lang="zh-CN" altLang="en-US"/>
        </a:p>
      </dsp:txBody>
      <dsp:txXfrm>
        <a:off x="1381601" y="1271956"/>
        <a:ext cx="278134" cy="794972"/>
      </dsp:txXfrm>
    </dsp:sp>
    <dsp:sp modelId="{41FEA847-0AC3-415C-AF18-65BE734A8647}">
      <dsp:nvSpPr>
        <dsp:cNvPr id="10" name="任意多边形 9"/>
        <dsp:cNvSpPr/>
      </dsp:nvSpPr>
      <dsp:spPr bwMode="white">
        <a:xfrm>
          <a:off x="1381601" y="1801937"/>
          <a:ext cx="278134" cy="264991"/>
        </a:xfrm>
        <a:custGeom>
          <a:rect l="l" t="t" r="r" b="b"/>
          <a:pathLst>
            <a:path w="438" h="417">
              <a:moveTo>
                <a:pt x="0" y="417"/>
              </a:moveTo>
              <a:lnTo>
                <a:pt x="219" y="417"/>
              </a:lnTo>
              <a:lnTo>
                <a:pt x="219" y="0"/>
              </a:lnTo>
              <a:lnTo>
                <a:pt x="438" y="0"/>
              </a:lnTo>
            </a:path>
          </a:pathLst>
        </a:custGeom>
      </dsp:spPr>
      <dsp:style>
        <a:lnRef idx="2">
          <a:schemeClr val="accent6"/>
        </a:lnRef>
        <a:fillRef idx="0">
          <a:schemeClr val="accent6">
            <a:tint val="90000"/>
          </a:schemeClr>
        </a:fillRef>
        <a:effectRef idx="0">
          <a:scrgbClr r="0" g="0" b="0"/>
        </a:effectRef>
        <a:fontRef idx="minor"/>
      </dsp:style>
      <dsp:txBody>
        <a:bodyPr lIns="12700" tIns="0" rIns="12700" bIns="0" anchor="ctr"/>
        <a:lstStyle>
          <a:lvl1pPr algn="ctr">
            <a:defRPr sz="1700"/>
          </a:lvl1pPr>
          <a:lvl2pPr marL="114300" indent="-114300" algn="ctr">
            <a:defRPr sz="1300"/>
          </a:lvl2pPr>
          <a:lvl3pPr marL="228600" indent="-114300" algn="ctr">
            <a:defRPr sz="1300"/>
          </a:lvl3pPr>
          <a:lvl4pPr marL="342900" indent="-114300" algn="ctr">
            <a:defRPr sz="1300"/>
          </a:lvl4pPr>
          <a:lvl5pPr marL="457200" indent="-114300" algn="ctr">
            <a:defRPr sz="1300"/>
          </a:lvl5pPr>
          <a:lvl6pPr marL="571500" indent="-114300" algn="ctr">
            <a:defRPr sz="1300"/>
          </a:lvl6pPr>
          <a:lvl7pPr marL="685800" indent="-114300" algn="ctr">
            <a:defRPr sz="1300"/>
          </a:lvl7pPr>
          <a:lvl8pPr marL="800100" indent="-114300" algn="ctr">
            <a:defRPr sz="1300"/>
          </a:lvl8pPr>
          <a:lvl9pPr marL="914400" indent="-114300" algn="ctr">
            <a:defRPr sz="1300"/>
          </a:lvl9pPr>
        </a:lstStyle>
        <a:p>
          <a:pPr lvl="0">
            <a:lnSpc>
              <a:spcPct val="100000"/>
            </a:lnSpc>
            <a:spcBef>
              <a:spcPct val="0"/>
            </a:spcBef>
            <a:spcAft>
              <a:spcPct val="35000"/>
            </a:spcAft>
          </a:pPr>
          <a:endParaRPr lang="zh-CN" altLang="en-US"/>
        </a:p>
      </dsp:txBody>
      <dsp:txXfrm>
        <a:off x="1381601" y="1801937"/>
        <a:ext cx="278134" cy="264991"/>
      </dsp:txXfrm>
    </dsp:sp>
    <dsp:sp modelId="{6C430499-F6F5-4F5D-8607-D063B0503020}">
      <dsp:nvSpPr>
        <dsp:cNvPr id="12" name="任意多边形 11"/>
        <dsp:cNvSpPr/>
      </dsp:nvSpPr>
      <dsp:spPr bwMode="white">
        <a:xfrm>
          <a:off x="1381601" y="2066928"/>
          <a:ext cx="278134" cy="264991"/>
        </a:xfrm>
        <a:custGeom>
          <a:rect l="l" t="t" r="r" b="b"/>
          <a:pathLst>
            <a:path w="438" h="417">
              <a:moveTo>
                <a:pt x="0" y="0"/>
              </a:moveTo>
              <a:lnTo>
                <a:pt x="219" y="0"/>
              </a:lnTo>
              <a:lnTo>
                <a:pt x="219" y="417"/>
              </a:lnTo>
              <a:lnTo>
                <a:pt x="438" y="417"/>
              </a:lnTo>
            </a:path>
          </a:pathLst>
        </a:custGeom>
      </dsp:spPr>
      <dsp:style>
        <a:lnRef idx="2">
          <a:schemeClr val="accent6"/>
        </a:lnRef>
        <a:fillRef idx="0">
          <a:schemeClr val="accent6">
            <a:tint val="90000"/>
          </a:schemeClr>
        </a:fillRef>
        <a:effectRef idx="0">
          <a:scrgbClr r="0" g="0" b="0"/>
        </a:effectRef>
        <a:fontRef idx="minor"/>
      </dsp:style>
      <dsp:txBody>
        <a:bodyPr lIns="12700" tIns="0" rIns="12700" bIns="0" anchor="ctr"/>
        <a:lstStyle>
          <a:lvl1pPr algn="ctr">
            <a:defRPr sz="1700"/>
          </a:lvl1pPr>
          <a:lvl2pPr marL="114300" indent="-114300" algn="ctr">
            <a:defRPr sz="1300"/>
          </a:lvl2pPr>
          <a:lvl3pPr marL="228600" indent="-114300" algn="ctr">
            <a:defRPr sz="1300"/>
          </a:lvl3pPr>
          <a:lvl4pPr marL="342900" indent="-114300" algn="ctr">
            <a:defRPr sz="1300"/>
          </a:lvl4pPr>
          <a:lvl5pPr marL="457200" indent="-114300" algn="ctr">
            <a:defRPr sz="1300"/>
          </a:lvl5pPr>
          <a:lvl6pPr marL="571500" indent="-114300" algn="ctr">
            <a:defRPr sz="1300"/>
          </a:lvl6pPr>
          <a:lvl7pPr marL="685800" indent="-114300" algn="ctr">
            <a:defRPr sz="1300"/>
          </a:lvl7pPr>
          <a:lvl8pPr marL="800100" indent="-114300" algn="ctr">
            <a:defRPr sz="1300"/>
          </a:lvl8pPr>
          <a:lvl9pPr marL="914400" indent="-114300" algn="ctr">
            <a:defRPr sz="1300"/>
          </a:lvl9pPr>
        </a:lstStyle>
        <a:p>
          <a:pPr lvl="0">
            <a:lnSpc>
              <a:spcPct val="100000"/>
            </a:lnSpc>
            <a:spcBef>
              <a:spcPct val="0"/>
            </a:spcBef>
            <a:spcAft>
              <a:spcPct val="35000"/>
            </a:spcAft>
          </a:pPr>
          <a:endParaRPr lang="zh-CN" altLang="en-US"/>
        </a:p>
      </dsp:txBody>
      <dsp:txXfrm>
        <a:off x="1381601" y="2066928"/>
        <a:ext cx="278134" cy="264991"/>
      </dsp:txXfrm>
    </dsp:sp>
    <dsp:sp modelId="{1E0E078C-8234-4F57-B51E-1887479A7A9A}">
      <dsp:nvSpPr>
        <dsp:cNvPr id="14" name="任意多边形 13"/>
        <dsp:cNvSpPr/>
      </dsp:nvSpPr>
      <dsp:spPr bwMode="white">
        <a:xfrm>
          <a:off x="1381601" y="2066928"/>
          <a:ext cx="278134" cy="794972"/>
        </a:xfrm>
        <a:custGeom>
          <a:rect l="l" t="t" r="r" b="b"/>
          <a:pathLst>
            <a:path w="438" h="1252">
              <a:moveTo>
                <a:pt x="0" y="0"/>
              </a:moveTo>
              <a:lnTo>
                <a:pt x="219" y="0"/>
              </a:lnTo>
              <a:lnTo>
                <a:pt x="219" y="1252"/>
              </a:lnTo>
              <a:lnTo>
                <a:pt x="438" y="1252"/>
              </a:lnTo>
            </a:path>
          </a:pathLst>
        </a:custGeom>
      </dsp:spPr>
      <dsp:style>
        <a:lnRef idx="2">
          <a:schemeClr val="accent6"/>
        </a:lnRef>
        <a:fillRef idx="0">
          <a:schemeClr val="accent6">
            <a:tint val="90000"/>
          </a:schemeClr>
        </a:fillRef>
        <a:effectRef idx="0">
          <a:scrgbClr r="0" g="0" b="0"/>
        </a:effectRef>
        <a:fontRef idx="minor"/>
      </dsp:style>
      <dsp:txBody>
        <a:bodyPr lIns="12700" tIns="0" rIns="12700" bIns="0" anchor="ctr"/>
        <a:lstStyle>
          <a:lvl1pPr algn="ctr">
            <a:defRPr sz="5000"/>
          </a:lvl1pPr>
          <a:lvl2pPr marL="285750" indent="-285750" algn="ctr">
            <a:defRPr sz="3900"/>
          </a:lvl2pPr>
          <a:lvl3pPr marL="571500" indent="-285750" algn="ctr">
            <a:defRPr sz="3900"/>
          </a:lvl3pPr>
          <a:lvl4pPr marL="857250" indent="-285750" algn="ctr">
            <a:defRPr sz="3900"/>
          </a:lvl4pPr>
          <a:lvl5pPr marL="1143000" indent="-285750" algn="ctr">
            <a:defRPr sz="3900"/>
          </a:lvl5pPr>
          <a:lvl6pPr marL="1428750" indent="-285750" algn="ctr">
            <a:defRPr sz="3900"/>
          </a:lvl6pPr>
          <a:lvl7pPr marL="1714500" indent="-285750" algn="ctr">
            <a:defRPr sz="3900"/>
          </a:lvl7pPr>
          <a:lvl8pPr marL="2000250" indent="-285750" algn="ctr">
            <a:defRPr sz="3900"/>
          </a:lvl8pPr>
          <a:lvl9pPr marL="2286000" indent="-285750" algn="ctr">
            <a:defRPr sz="3900"/>
          </a:lvl9pPr>
        </a:lstStyle>
        <a:p>
          <a:pPr lvl="0">
            <a:lnSpc>
              <a:spcPct val="100000"/>
            </a:lnSpc>
            <a:spcBef>
              <a:spcPct val="0"/>
            </a:spcBef>
            <a:spcAft>
              <a:spcPct val="35000"/>
            </a:spcAft>
          </a:pPr>
          <a:endParaRPr lang="zh-CN" altLang="en-US"/>
        </a:p>
      </dsp:txBody>
      <dsp:txXfrm>
        <a:off x="1381601" y="2066928"/>
        <a:ext cx="278134" cy="794972"/>
      </dsp:txXfrm>
    </dsp:sp>
    <dsp:sp modelId="{4CA5249E-2A7C-4F60-BB14-47D9A4890DF2}">
      <dsp:nvSpPr>
        <dsp:cNvPr id="16" name="任意多边形 15"/>
        <dsp:cNvSpPr/>
      </dsp:nvSpPr>
      <dsp:spPr bwMode="white">
        <a:xfrm>
          <a:off x="1381601" y="2066928"/>
          <a:ext cx="278134" cy="1324954"/>
        </a:xfrm>
        <a:custGeom>
          <a:rect l="l" t="t" r="r" b="b"/>
          <a:pathLst>
            <a:path w="438" h="2087">
              <a:moveTo>
                <a:pt x="0" y="0"/>
              </a:moveTo>
              <a:lnTo>
                <a:pt x="219" y="0"/>
              </a:lnTo>
              <a:lnTo>
                <a:pt x="219" y="2087"/>
              </a:lnTo>
              <a:lnTo>
                <a:pt x="438" y="2087"/>
              </a:lnTo>
            </a:path>
          </a:pathLst>
        </a:custGeom>
      </dsp:spPr>
      <dsp:style>
        <a:lnRef idx="2">
          <a:schemeClr val="accent6"/>
        </a:lnRef>
        <a:fillRef idx="0">
          <a:schemeClr val="accent6">
            <a:tint val="90000"/>
          </a:schemeClr>
        </a:fillRef>
        <a:effectRef idx="0">
          <a:scrgbClr r="0" g="0" b="0"/>
        </a:effectRef>
        <a:fontRef idx="minor"/>
      </dsp:style>
      <dsp:txBody>
        <a:bodyPr lIns="12700" tIns="0" rIns="12700" bIns="0" anchor="ctr"/>
        <a:lstStyle>
          <a:lvl1pPr algn="ctr">
            <a:defRPr sz="5000"/>
          </a:lvl1pPr>
          <a:lvl2pPr marL="285750" indent="-285750" algn="ctr">
            <a:defRPr sz="3900"/>
          </a:lvl2pPr>
          <a:lvl3pPr marL="571500" indent="-285750" algn="ctr">
            <a:defRPr sz="3900"/>
          </a:lvl3pPr>
          <a:lvl4pPr marL="857250" indent="-285750" algn="ctr">
            <a:defRPr sz="3900"/>
          </a:lvl4pPr>
          <a:lvl5pPr marL="1143000" indent="-285750" algn="ctr">
            <a:defRPr sz="3900"/>
          </a:lvl5pPr>
          <a:lvl6pPr marL="1428750" indent="-285750" algn="ctr">
            <a:defRPr sz="3900"/>
          </a:lvl6pPr>
          <a:lvl7pPr marL="1714500" indent="-285750" algn="ctr">
            <a:defRPr sz="3900"/>
          </a:lvl7pPr>
          <a:lvl8pPr marL="2000250" indent="-285750" algn="ctr">
            <a:defRPr sz="3900"/>
          </a:lvl8pPr>
          <a:lvl9pPr marL="2286000" indent="-285750" algn="ctr">
            <a:defRPr sz="3900"/>
          </a:lvl9pPr>
        </a:lstStyle>
        <a:p>
          <a:pPr lvl="0">
            <a:lnSpc>
              <a:spcPct val="100000"/>
            </a:lnSpc>
            <a:spcBef>
              <a:spcPct val="0"/>
            </a:spcBef>
            <a:spcAft>
              <a:spcPct val="35000"/>
            </a:spcAft>
          </a:pPr>
          <a:endParaRPr lang="zh-CN" altLang="en-US"/>
        </a:p>
      </dsp:txBody>
      <dsp:txXfrm>
        <a:off x="1381601" y="2066928"/>
        <a:ext cx="278134" cy="1324954"/>
      </dsp:txXfrm>
    </dsp:sp>
    <dsp:sp modelId="{B34BBFF0-1B04-4E9A-8ADE-A7BE987BC2DD}">
      <dsp:nvSpPr>
        <dsp:cNvPr id="18" name="任意多边形 17"/>
        <dsp:cNvSpPr/>
      </dsp:nvSpPr>
      <dsp:spPr bwMode="white">
        <a:xfrm>
          <a:off x="1381601" y="2066928"/>
          <a:ext cx="278134" cy="1854935"/>
        </a:xfrm>
        <a:custGeom>
          <a:rect l="l" t="t" r="r" b="b"/>
          <a:pathLst>
            <a:path w="438" h="2921">
              <a:moveTo>
                <a:pt x="0" y="0"/>
              </a:moveTo>
              <a:lnTo>
                <a:pt x="219" y="0"/>
              </a:lnTo>
              <a:lnTo>
                <a:pt x="219" y="2921"/>
              </a:lnTo>
              <a:lnTo>
                <a:pt x="438" y="2921"/>
              </a:lnTo>
            </a:path>
          </a:pathLst>
        </a:custGeom>
      </dsp:spPr>
      <dsp:style>
        <a:lnRef idx="2">
          <a:schemeClr val="accent6"/>
        </a:lnRef>
        <a:fillRef idx="0">
          <a:schemeClr val="accent6">
            <a:tint val="90000"/>
          </a:schemeClr>
        </a:fillRef>
        <a:effectRef idx="0">
          <a:scrgbClr r="0" g="0" b="0"/>
        </a:effectRef>
        <a:fontRef idx="minor"/>
      </dsp:style>
      <dsp:txBody>
        <a:bodyPr lIns="12700" tIns="0" rIns="12700" bIns="0" anchor="ctr"/>
        <a:lstStyle>
          <a:lvl1pPr algn="ctr">
            <a:defRPr sz="5000"/>
          </a:lvl1pPr>
          <a:lvl2pPr marL="285750" indent="-285750" algn="ctr">
            <a:defRPr sz="3900"/>
          </a:lvl2pPr>
          <a:lvl3pPr marL="571500" indent="-285750" algn="ctr">
            <a:defRPr sz="3900"/>
          </a:lvl3pPr>
          <a:lvl4pPr marL="857250" indent="-285750" algn="ctr">
            <a:defRPr sz="3900"/>
          </a:lvl4pPr>
          <a:lvl5pPr marL="1143000" indent="-285750" algn="ctr">
            <a:defRPr sz="3900"/>
          </a:lvl5pPr>
          <a:lvl6pPr marL="1428750" indent="-285750" algn="ctr">
            <a:defRPr sz="3900"/>
          </a:lvl6pPr>
          <a:lvl7pPr marL="1714500" indent="-285750" algn="ctr">
            <a:defRPr sz="3900"/>
          </a:lvl7pPr>
          <a:lvl8pPr marL="2000250" indent="-285750" algn="ctr">
            <a:defRPr sz="3900"/>
          </a:lvl8pPr>
          <a:lvl9pPr marL="2286000" indent="-285750" algn="ctr">
            <a:defRPr sz="3900"/>
          </a:lvl9pPr>
        </a:lstStyle>
        <a:p>
          <a:pPr lvl="0">
            <a:lnSpc>
              <a:spcPct val="100000"/>
            </a:lnSpc>
            <a:spcBef>
              <a:spcPct val="0"/>
            </a:spcBef>
            <a:spcAft>
              <a:spcPct val="35000"/>
            </a:spcAft>
          </a:pPr>
          <a:endParaRPr lang="zh-CN" altLang="en-US"/>
        </a:p>
      </dsp:txBody>
      <dsp:txXfrm>
        <a:off x="1381601" y="2066928"/>
        <a:ext cx="278134" cy="1854935"/>
      </dsp:txXfrm>
    </dsp:sp>
    <dsp:sp modelId="{C2881A0C-7A89-4957-81C9-97B1292197DD}">
      <dsp:nvSpPr>
        <dsp:cNvPr id="3" name="矩形 2"/>
        <dsp:cNvSpPr/>
      </dsp:nvSpPr>
      <dsp:spPr bwMode="white">
        <a:xfrm rot="16200000">
          <a:off x="-448310" y="1773874"/>
          <a:ext cx="3073714" cy="586109"/>
        </a:xfrm>
        <a:prstGeom prst="rect">
          <a:avLst/>
        </a:prstGeom>
        <a:sp3d prstMaterial="dkEdge">
          <a:bevelT w="8200" h="38100"/>
        </a:sp3d>
      </dsp:spPr>
      <dsp:style>
        <a:lnRef idx="0">
          <a:schemeClr val="lt1"/>
        </a:lnRef>
        <a:fillRef idx="2">
          <a:schemeClr val="accent4"/>
        </a:fillRef>
        <a:effectRef idx="1">
          <a:scrgbClr r="0" g="0" b="0"/>
        </a:effectRef>
        <a:fontRef idx="minor">
          <a:schemeClr val="dk1"/>
        </a:fontRef>
      </dsp:style>
      <dsp:txBody>
        <a:bodyPr vert="vert" lIns="15240" tIns="15240" rIns="15240" bIns="1524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400" baseline="0" smtClean="0">
              <a:latin typeface="宋体" panose="02010600030101010101" pitchFamily="2" charset="-122"/>
              <a:ea typeface="宋体" panose="02010600030101010101" pitchFamily="2" charset="-122"/>
            </a:rPr>
            <a:t>对组织器官得影响</a:t>
          </a:r>
          <a:endParaRPr lang="zh-CN" altLang="en-US" sz="2400">
            <a:latin typeface="宋体" panose="02010600030101010101" pitchFamily="2" charset="-122"/>
            <a:ea typeface="宋体" panose="02010600030101010101" pitchFamily="2" charset="-122"/>
          </a:endParaRPr>
        </a:p>
      </dsp:txBody>
      <dsp:txXfrm>
        <a:off x="-448310" y="1773874"/>
        <a:ext cx="3073714" cy="586109"/>
      </dsp:txXfrm>
    </dsp:sp>
    <dsp:sp modelId="{406BE6F1-8C2D-4252-ABE4-272FC9B32285}">
      <dsp:nvSpPr>
        <dsp:cNvPr id="5" name="矩形 4"/>
        <dsp:cNvSpPr/>
      </dsp:nvSpPr>
      <dsp:spPr bwMode="white">
        <a:xfrm>
          <a:off x="1659736" y="0"/>
          <a:ext cx="4036661" cy="423985"/>
        </a:xfrm>
        <a:prstGeom prst="rect">
          <a:avLst/>
        </a:prstGeom>
        <a:sp3d prstMaterial="dkEdge">
          <a:bevelT w="8200" h="38100"/>
        </a:sp3d>
      </dsp:spPr>
      <dsp:style>
        <a:lnRef idx="0">
          <a:schemeClr val="lt1"/>
        </a:lnRef>
        <a:fillRef idx="2">
          <a:schemeClr val="accent6">
            <a:hueOff val="0"/>
            <a:satOff val="0"/>
            <a:lumOff val="0"/>
            <a:alpha val="100000"/>
          </a:schemeClr>
        </a:fillRef>
        <a:effectRef idx="1">
          <a:scrgbClr r="0" g="0" b="0"/>
        </a:effectRef>
        <a:fontRef idx="minor">
          <a:schemeClr val="dk1"/>
        </a:fontRef>
      </dsp:style>
      <dsp:txBody>
        <a:bodyPr lIns="12700" tIns="12700" rIns="12700" bIns="127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000" baseline="0" smtClean="0">
              <a:latin typeface="宋体" panose="02010600030101010101" pitchFamily="2" charset="-122"/>
              <a:ea typeface="宋体" panose="02010600030101010101" pitchFamily="2" charset="-122"/>
            </a:rPr>
            <a:t>中枢神经、周围神经、自主神经</a:t>
          </a:r>
          <a:endParaRPr lang="zh-CN" altLang="en-US" sz="2000">
            <a:latin typeface="宋体" panose="02010600030101010101" pitchFamily="2" charset="-122"/>
            <a:ea typeface="宋体" panose="02010600030101010101" pitchFamily="2" charset="-122"/>
          </a:endParaRPr>
        </a:p>
      </dsp:txBody>
      <dsp:txXfrm>
        <a:off x="1659736" y="0"/>
        <a:ext cx="4036661" cy="423985"/>
      </dsp:txXfrm>
    </dsp:sp>
    <dsp:sp modelId="{2F6EB815-716B-49AD-88A7-54A5631D68F8}">
      <dsp:nvSpPr>
        <dsp:cNvPr id="7" name="矩形 6"/>
        <dsp:cNvSpPr/>
      </dsp:nvSpPr>
      <dsp:spPr bwMode="white">
        <a:xfrm>
          <a:off x="1659736" y="529982"/>
          <a:ext cx="4036661" cy="423985"/>
        </a:xfrm>
        <a:prstGeom prst="rect">
          <a:avLst/>
        </a:prstGeom>
        <a:sp3d prstMaterial="dkEdge">
          <a:bevelT w="8200" h="38100"/>
        </a:sp3d>
      </dsp:spPr>
      <dsp:style>
        <a:lnRef idx="0">
          <a:schemeClr val="lt1"/>
        </a:lnRef>
        <a:fillRef idx="2">
          <a:schemeClr val="accent6">
            <a:hueOff val="0"/>
            <a:satOff val="0"/>
            <a:lumOff val="0"/>
            <a:alpha val="100000"/>
          </a:schemeClr>
        </a:fillRef>
        <a:effectRef idx="1">
          <a:scrgbClr r="0" g="0" b="0"/>
        </a:effectRef>
        <a:fontRef idx="minor">
          <a:schemeClr val="dk1"/>
        </a:fontRef>
      </dsp:style>
      <dsp:txBody>
        <a:bodyPr lIns="12700" tIns="12700" rIns="12700" bIns="127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000" baseline="0" smtClean="0">
              <a:latin typeface="宋体" panose="02010600030101010101" pitchFamily="2" charset="-122"/>
              <a:ea typeface="宋体" panose="02010600030101010101" pitchFamily="2" charset="-122"/>
            </a:rPr>
            <a:t>心脏</a:t>
          </a:r>
          <a:endParaRPr lang="zh-CN" altLang="en-US" sz="2000">
            <a:latin typeface="宋体" panose="02010600030101010101" pitchFamily="2" charset="-122"/>
            <a:ea typeface="宋体" panose="02010600030101010101" pitchFamily="2" charset="-122"/>
          </a:endParaRPr>
        </a:p>
      </dsp:txBody>
      <dsp:txXfrm>
        <a:off x="1659736" y="529982"/>
        <a:ext cx="4036661" cy="423985"/>
      </dsp:txXfrm>
    </dsp:sp>
    <dsp:sp modelId="{D9363CCD-6AC0-4F9F-9170-4A795F135CA9}">
      <dsp:nvSpPr>
        <dsp:cNvPr id="9" name="矩形 8"/>
        <dsp:cNvSpPr/>
      </dsp:nvSpPr>
      <dsp:spPr bwMode="white">
        <a:xfrm>
          <a:off x="1659736" y="1059963"/>
          <a:ext cx="4036661" cy="423985"/>
        </a:xfrm>
        <a:prstGeom prst="rect">
          <a:avLst/>
        </a:prstGeom>
        <a:sp3d prstMaterial="dkEdge">
          <a:bevelT w="8200" h="38100"/>
        </a:sp3d>
      </dsp:spPr>
      <dsp:style>
        <a:lnRef idx="0">
          <a:schemeClr val="lt1"/>
        </a:lnRef>
        <a:fillRef idx="2">
          <a:schemeClr val="accent6">
            <a:hueOff val="0"/>
            <a:satOff val="0"/>
            <a:lumOff val="0"/>
            <a:alpha val="100000"/>
          </a:schemeClr>
        </a:fillRef>
        <a:effectRef idx="1">
          <a:scrgbClr r="0" g="0" b="0"/>
        </a:effectRef>
        <a:fontRef idx="minor">
          <a:schemeClr val="dk1"/>
        </a:fontRef>
      </dsp:style>
      <dsp:txBody>
        <a:bodyPr lIns="12700" tIns="12700" rIns="12700" bIns="127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000" baseline="0" smtClean="0">
              <a:latin typeface="宋体" panose="02010600030101010101" pitchFamily="2" charset="-122"/>
              <a:ea typeface="宋体" panose="02010600030101010101" pitchFamily="2" charset="-122"/>
            </a:rPr>
            <a:t>骨骼</a:t>
          </a:r>
          <a:endParaRPr lang="zh-CN" altLang="en-US" sz="2000">
            <a:latin typeface="宋体" panose="02010600030101010101" pitchFamily="2" charset="-122"/>
            <a:ea typeface="宋体" panose="02010600030101010101" pitchFamily="2" charset="-122"/>
          </a:endParaRPr>
        </a:p>
      </dsp:txBody>
      <dsp:txXfrm>
        <a:off x="1659736" y="1059963"/>
        <a:ext cx="4036661" cy="423985"/>
      </dsp:txXfrm>
    </dsp:sp>
    <dsp:sp modelId="{8C88507D-E89F-4CB8-B37F-2427578592C7}">
      <dsp:nvSpPr>
        <dsp:cNvPr id="11" name="矩形 10"/>
        <dsp:cNvSpPr/>
      </dsp:nvSpPr>
      <dsp:spPr bwMode="white">
        <a:xfrm>
          <a:off x="1659736" y="1589945"/>
          <a:ext cx="4036661" cy="423985"/>
        </a:xfrm>
        <a:prstGeom prst="rect">
          <a:avLst/>
        </a:prstGeom>
        <a:sp3d prstMaterial="dkEdge">
          <a:bevelT w="8200" h="38100"/>
        </a:sp3d>
      </dsp:spPr>
      <dsp:style>
        <a:lnRef idx="0">
          <a:schemeClr val="lt1"/>
        </a:lnRef>
        <a:fillRef idx="2">
          <a:schemeClr val="accent6">
            <a:hueOff val="0"/>
            <a:satOff val="0"/>
            <a:lumOff val="0"/>
            <a:alpha val="100000"/>
          </a:schemeClr>
        </a:fillRef>
        <a:effectRef idx="1">
          <a:scrgbClr r="0" g="0" b="0"/>
        </a:effectRef>
        <a:fontRef idx="minor">
          <a:schemeClr val="dk1"/>
        </a:fontRef>
      </dsp:style>
      <dsp:txBody>
        <a:bodyPr lIns="12700" tIns="12700" rIns="12700" bIns="127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000" baseline="0" smtClean="0">
              <a:latin typeface="宋体" panose="02010600030101010101" pitchFamily="2" charset="-122"/>
              <a:ea typeface="宋体" panose="02010600030101010101" pitchFamily="2" charset="-122"/>
            </a:rPr>
            <a:t>肌肉及结缔组织</a:t>
          </a:r>
          <a:endParaRPr lang="zh-CN" altLang="en-US" sz="2000">
            <a:latin typeface="宋体" panose="02010600030101010101" pitchFamily="2" charset="-122"/>
            <a:ea typeface="宋体" panose="02010600030101010101" pitchFamily="2" charset="-122"/>
          </a:endParaRPr>
        </a:p>
      </dsp:txBody>
      <dsp:txXfrm>
        <a:off x="1659736" y="1589945"/>
        <a:ext cx="4036661" cy="423985"/>
      </dsp:txXfrm>
    </dsp:sp>
    <dsp:sp modelId="{F8BDFD8E-B21D-4D30-ACAA-FF7EA6FF0F0B}">
      <dsp:nvSpPr>
        <dsp:cNvPr id="13" name="矩形 12"/>
        <dsp:cNvSpPr/>
      </dsp:nvSpPr>
      <dsp:spPr bwMode="white">
        <a:xfrm>
          <a:off x="1659736" y="2119926"/>
          <a:ext cx="4036661" cy="423985"/>
        </a:xfrm>
        <a:prstGeom prst="rect">
          <a:avLst/>
        </a:prstGeom>
        <a:sp3d prstMaterial="dkEdge">
          <a:bevelT w="8200" h="38100"/>
        </a:sp3d>
      </dsp:spPr>
      <dsp:style>
        <a:lnRef idx="0">
          <a:schemeClr val="lt1"/>
        </a:lnRef>
        <a:fillRef idx="2">
          <a:schemeClr val="accent6">
            <a:hueOff val="0"/>
            <a:satOff val="0"/>
            <a:lumOff val="0"/>
            <a:alpha val="100000"/>
          </a:schemeClr>
        </a:fillRef>
        <a:effectRef idx="1">
          <a:scrgbClr r="0" g="0" b="0"/>
        </a:effectRef>
        <a:fontRef idx="minor">
          <a:schemeClr val="dk1"/>
        </a:fontRef>
      </dsp:style>
      <dsp:txBody>
        <a:bodyPr lIns="12700" tIns="12700" rIns="12700" bIns="127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000" baseline="0" smtClean="0">
              <a:latin typeface="宋体" panose="02010600030101010101" pitchFamily="2" charset="-122"/>
              <a:ea typeface="宋体" panose="02010600030101010101" pitchFamily="2" charset="-122"/>
            </a:rPr>
            <a:t>皮肤</a:t>
          </a:r>
          <a:endParaRPr lang="zh-CN" altLang="en-US" sz="2000">
            <a:latin typeface="宋体" panose="02010600030101010101" pitchFamily="2" charset="-122"/>
            <a:ea typeface="宋体" panose="02010600030101010101" pitchFamily="2" charset="-122"/>
          </a:endParaRPr>
        </a:p>
      </dsp:txBody>
      <dsp:txXfrm>
        <a:off x="1659736" y="2119926"/>
        <a:ext cx="4036661" cy="423985"/>
      </dsp:txXfrm>
    </dsp:sp>
    <dsp:sp modelId="{27786E9C-AE59-4BBA-8FCA-E3C8A4F125ED}">
      <dsp:nvSpPr>
        <dsp:cNvPr id="15" name="矩形 14"/>
        <dsp:cNvSpPr/>
      </dsp:nvSpPr>
      <dsp:spPr bwMode="white">
        <a:xfrm>
          <a:off x="1659736" y="2649908"/>
          <a:ext cx="4036661" cy="423985"/>
        </a:xfrm>
        <a:prstGeom prst="rect">
          <a:avLst/>
        </a:prstGeom>
        <a:sp3d prstMaterial="dkEdge">
          <a:bevelT w="8200" h="38100"/>
        </a:sp3d>
      </dsp:spPr>
      <dsp:style>
        <a:lnRef idx="0">
          <a:schemeClr val="lt1"/>
        </a:lnRef>
        <a:fillRef idx="2">
          <a:schemeClr val="accent6">
            <a:hueOff val="0"/>
            <a:satOff val="0"/>
            <a:lumOff val="0"/>
            <a:alpha val="100000"/>
          </a:schemeClr>
        </a:fillRef>
        <a:effectRef idx="1">
          <a:scrgbClr r="0" g="0" b="0"/>
        </a:effectRef>
        <a:fontRef idx="minor">
          <a:schemeClr val="dk1"/>
        </a:fontRef>
      </dsp:style>
      <dsp:txBody>
        <a:bodyPr lIns="12700" tIns="12700" rIns="12700" bIns="127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000" baseline="0" smtClean="0">
              <a:latin typeface="宋体" panose="02010600030101010101" pitchFamily="2" charset="-122"/>
              <a:ea typeface="宋体" panose="02010600030101010101" pitchFamily="2" charset="-122"/>
            </a:rPr>
            <a:t>眼</a:t>
          </a:r>
          <a:endParaRPr lang="zh-CN" altLang="en-US" sz="2000">
            <a:latin typeface="宋体" panose="02010600030101010101" pitchFamily="2" charset="-122"/>
            <a:ea typeface="宋体" panose="02010600030101010101" pitchFamily="2" charset="-122"/>
          </a:endParaRPr>
        </a:p>
      </dsp:txBody>
      <dsp:txXfrm>
        <a:off x="1659736" y="2649908"/>
        <a:ext cx="4036661" cy="423985"/>
      </dsp:txXfrm>
    </dsp:sp>
    <dsp:sp modelId="{69974D40-C1B5-471F-AC21-763795BF1302}">
      <dsp:nvSpPr>
        <dsp:cNvPr id="17" name="矩形 16"/>
        <dsp:cNvSpPr/>
      </dsp:nvSpPr>
      <dsp:spPr bwMode="white">
        <a:xfrm>
          <a:off x="1659736" y="3179889"/>
          <a:ext cx="4036661" cy="423985"/>
        </a:xfrm>
        <a:prstGeom prst="rect">
          <a:avLst/>
        </a:prstGeom>
        <a:sp3d prstMaterial="dkEdge">
          <a:bevelT w="8200" h="38100"/>
        </a:sp3d>
      </dsp:spPr>
      <dsp:style>
        <a:lnRef idx="0">
          <a:schemeClr val="lt1"/>
        </a:lnRef>
        <a:fillRef idx="2">
          <a:schemeClr val="accent6">
            <a:hueOff val="0"/>
            <a:satOff val="0"/>
            <a:lumOff val="0"/>
            <a:alpha val="100000"/>
          </a:schemeClr>
        </a:fillRef>
        <a:effectRef idx="1">
          <a:scrgbClr r="0" g="0" b="0"/>
        </a:effectRef>
        <a:fontRef idx="minor">
          <a:schemeClr val="dk1"/>
        </a:fontRef>
      </dsp:style>
      <dsp:txBody>
        <a:bodyPr lIns="12700" tIns="12700" rIns="12700" bIns="127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000" baseline="0" smtClean="0">
              <a:latin typeface="宋体" panose="02010600030101010101" pitchFamily="2" charset="-122"/>
              <a:ea typeface="宋体" panose="02010600030101010101" pitchFamily="2" charset="-122"/>
            </a:rPr>
            <a:t>生殖系统</a:t>
          </a:r>
          <a:endParaRPr lang="zh-CN" altLang="en-US" sz="2000">
            <a:latin typeface="宋体" panose="02010600030101010101" pitchFamily="2" charset="-122"/>
            <a:ea typeface="宋体" panose="02010600030101010101" pitchFamily="2" charset="-122"/>
          </a:endParaRPr>
        </a:p>
      </dsp:txBody>
      <dsp:txXfrm>
        <a:off x="1659736" y="3179889"/>
        <a:ext cx="4036661" cy="423985"/>
      </dsp:txXfrm>
    </dsp:sp>
    <dsp:sp modelId="{C41EFA7F-8F89-4D5C-B971-ADE632DE7453}">
      <dsp:nvSpPr>
        <dsp:cNvPr id="19" name="矩形 18"/>
        <dsp:cNvSpPr/>
      </dsp:nvSpPr>
      <dsp:spPr bwMode="white">
        <a:xfrm>
          <a:off x="1659736" y="3709871"/>
          <a:ext cx="4036661" cy="423985"/>
        </a:xfrm>
        <a:prstGeom prst="rect">
          <a:avLst/>
        </a:prstGeom>
        <a:sp3d prstMaterial="dkEdge">
          <a:bevelT w="8200" h="38100"/>
        </a:sp3d>
      </dsp:spPr>
      <dsp:style>
        <a:lnRef idx="0">
          <a:schemeClr val="lt1"/>
        </a:lnRef>
        <a:fillRef idx="2">
          <a:schemeClr val="accent6">
            <a:hueOff val="0"/>
            <a:satOff val="0"/>
            <a:lumOff val="0"/>
            <a:alpha val="100000"/>
          </a:schemeClr>
        </a:fillRef>
        <a:effectRef idx="1">
          <a:scrgbClr r="0" g="0" b="0"/>
        </a:effectRef>
        <a:fontRef idx="minor">
          <a:schemeClr val="dk1"/>
        </a:fontRef>
      </dsp:style>
      <dsp:txBody>
        <a:bodyPr lIns="12700" tIns="12700" rIns="12700" bIns="1270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2000" baseline="0" smtClean="0">
              <a:latin typeface="宋体" panose="02010600030101010101" pitchFamily="2" charset="-122"/>
              <a:ea typeface="宋体" panose="02010600030101010101" pitchFamily="2" charset="-122"/>
            </a:rPr>
            <a:t>其他</a:t>
          </a:r>
          <a:endParaRPr lang="zh-CN" altLang="en-US" sz="2000">
            <a:latin typeface="宋体" panose="02010600030101010101" pitchFamily="2" charset="-122"/>
            <a:ea typeface="宋体" panose="02010600030101010101" pitchFamily="2" charset="-122"/>
          </a:endParaRPr>
        </a:p>
      </dsp:txBody>
      <dsp:txXfrm>
        <a:off x="1659736" y="3709871"/>
        <a:ext cx="4036661" cy="423985"/>
      </dsp:txXfrm>
    </dsp:sp>
  </dsp:spTree>
</dsp:drawing>
</file>

<file path=ppt/diagrams/drawing10.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4394013" cy="1684734"/>
        <a:chExt cx="4394013" cy="1684734"/>
      </a:xfrm>
    </dsp:grpSpPr>
    <dsp:sp modelId="{E26F1FB8-EE44-41E6-8AFD-3E850F0BC5F5}">
      <dsp:nvSpPr>
        <dsp:cNvPr id="3" name="圆角矩形 2"/>
        <dsp:cNvSpPr/>
      </dsp:nvSpPr>
      <dsp:spPr bwMode="white">
        <a:xfrm>
          <a:off x="0" y="0"/>
          <a:ext cx="2026759" cy="1684734"/>
        </a:xfrm>
        <a:prstGeom prst="roundRect">
          <a:avLst>
            <a:gd name="adj" fmla="val 10000"/>
          </a:avLst>
        </a:prstGeom>
      </dsp:spPr>
      <dsp:style>
        <a:lnRef idx="0">
          <a:schemeClr val="lt1"/>
        </a:lnRef>
        <a:fillRef idx="3">
          <a:schemeClr val="accent4"/>
        </a:fillRef>
        <a:effectRef idx="2">
          <a:scrgbClr r="0" g="0" b="0"/>
        </a:effectRef>
        <a:fontRef idx="minor">
          <a:schemeClr val="lt1"/>
        </a:fontRef>
      </dsp:style>
      <dsp:txBody>
        <a:bodyPr lIns="121920" tIns="121920" rIns="121920" bIns="12192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3200" baseline="0" smtClean="0">
              <a:latin typeface="黑体" panose="02010609060101010101" pitchFamily="49" charset="-122"/>
              <a:ea typeface="黑体" panose="02010609060101010101" pitchFamily="49" charset="-122"/>
            </a:rPr>
            <a:t>设备</a:t>
          </a:r>
          <a:endParaRPr lang="zh-CN" altLang="en-US" sz="3200">
            <a:latin typeface="黑体" panose="02010609060101010101" pitchFamily="49" charset="-122"/>
            <a:ea typeface="黑体" panose="02010609060101010101" pitchFamily="49" charset="-122"/>
          </a:endParaRPr>
        </a:p>
      </dsp:txBody>
      <dsp:txXfrm>
        <a:off x="49344" y="49344"/>
        <a:ext cx="1928071" cy="1586046"/>
      </dsp:txXfrm>
    </dsp:sp>
    <dsp:sp modelId="{9B50AC67-CF8F-4A21-B94F-8ACB283C0D7D}">
      <dsp:nvSpPr>
        <dsp:cNvPr id="4" name="圆角矩形 3"/>
        <dsp:cNvSpPr/>
      </dsp:nvSpPr>
      <dsp:spPr bwMode="white">
        <a:xfrm>
          <a:off x="2367254" y="0"/>
          <a:ext cx="2026759" cy="1684734"/>
        </a:xfrm>
        <a:prstGeom prst="roundRect">
          <a:avLst>
            <a:gd name="adj" fmla="val 10000"/>
          </a:avLst>
        </a:prstGeom>
      </dsp:spPr>
      <dsp:style>
        <a:lnRef idx="0">
          <a:schemeClr val="lt1"/>
        </a:lnRef>
        <a:fillRef idx="3">
          <a:schemeClr val="accent4"/>
        </a:fillRef>
        <a:effectRef idx="2">
          <a:scrgbClr r="0" g="0" b="0"/>
        </a:effectRef>
        <a:fontRef idx="minor">
          <a:schemeClr val="lt1"/>
        </a:fontRef>
      </dsp:style>
      <dsp:txBody>
        <a:bodyPr lIns="121920" tIns="121920" rIns="121920" bIns="12192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rtl="0">
            <a:lnSpc>
              <a:spcPct val="100000"/>
            </a:lnSpc>
            <a:spcBef>
              <a:spcPct val="0"/>
            </a:spcBef>
            <a:spcAft>
              <a:spcPct val="35000"/>
            </a:spcAft>
          </a:pPr>
          <a:r>
            <a:rPr lang="zh-CN" altLang="en-US" sz="3200" baseline="0" smtClean="0">
              <a:latin typeface="黑体" panose="02010609060101010101" pitchFamily="49" charset="-122"/>
              <a:ea typeface="黑体" panose="02010609060101010101" pitchFamily="49" charset="-122"/>
            </a:rPr>
            <a:t>治疗方法</a:t>
          </a:r>
          <a:endParaRPr lang="zh-CN" altLang="en-US" sz="3200">
            <a:latin typeface="黑体" panose="02010609060101010101" pitchFamily="49" charset="-122"/>
            <a:ea typeface="黑体" panose="02010609060101010101" pitchFamily="49" charset="-122"/>
          </a:endParaRPr>
        </a:p>
      </dsp:txBody>
      <dsp:txXfrm>
        <a:off x="2416598" y="49344"/>
        <a:ext cx="1928071" cy="1586046"/>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type="pie" r:blip="">
              <dgm:adjLst>
                <dgm:adj idx="1" val="90"/>
                <dgm:adj idx="2" val="270"/>
              </dgm:adjLst>
            </dgm:shape>
          </dgm:if>
          <dgm:else name="Name25">
            <dgm:shape type="pie" r:blip="">
              <dgm:adjLst>
                <dgm:adj idx="1" val="270"/>
                <dgm:adj idx="2" val="90"/>
              </dgm:adjLst>
            </dgm:shape>
          </dgm:else>
        </dgm:choose>
        <dgm:presOf/>
        <dgm:constrLst/>
        <dgm:ruleLst/>
      </dgm:layoutNode>
      <dgm:layoutNode name="space">
        <dgm:alg type="sp"/>
        <dgm:shape r:blip="">
          <dgm:adjLst/>
        </dgm:shape>
        <dgm:presOf/>
        <dgm:constrLst/>
        <dgm:ruleLst/>
      </dgm:layoutNode>
      <dgm:layoutNode name="rect1" styleLbl="alignAcc1">
        <dgm:alg type="sp"/>
        <dgm:shape type="rect" r:blip="">
          <dgm:adjLst/>
        </dgm:shape>
        <dgm:presOf axis="self"/>
        <dgm:constrLst/>
        <dgm:ruleLst/>
      </dgm:layoutNode>
    </dgm:forEach>
    <dgm:forEach name="Name26" axis="ch" ptType="node" st="2" cnt="1">
      <dgm:layoutNode name="vertSpace2">
        <dgm:alg type="sp"/>
        <dgm:shape type="rect" r:blip="" hideGeom="1">
          <dgm:adjLst/>
        </dgm:shape>
        <dgm:presOf/>
        <dgm:constrLst/>
        <dgm:ruleLst/>
      </dgm:layoutNode>
      <dgm:layoutNode name="circle2" styleLbl="node1">
        <dgm:alg type="sp"/>
        <dgm:choose name="Name27">
          <dgm:if name="Name28" func="var" arg="dir" op="equ" val="norm">
            <dgm:shape type="pie" r:blip="">
              <dgm:adjLst>
                <dgm:adj idx="1" val="90"/>
                <dgm:adj idx="2" val="270"/>
              </dgm:adjLst>
            </dgm:shape>
          </dgm:if>
          <dgm:else name="Name29">
            <dgm:shape type="pie" r:blip="">
              <dgm:adjLst>
                <dgm:adj idx="1" val="270"/>
                <dgm:adj idx="2" val="90"/>
              </dgm:adjLst>
            </dgm:shape>
          </dgm:else>
        </dgm:choose>
        <dgm:presOf/>
        <dgm:constrLst/>
        <dgm:ruleLst/>
      </dgm:layoutNode>
      <dgm:layoutNode name="rect2" styleLbl="alignAcc1">
        <dgm:alg type="sp"/>
        <dgm:shape type="rect" r:blip="">
          <dgm:adjLst/>
        </dgm:shape>
        <dgm:presOf axis="self"/>
        <dgm:constrLst/>
        <dgm:ruleLst/>
      </dgm:layoutNode>
    </dgm:forEach>
    <dgm:forEach name="Name30" axis="ch" ptType="node" st="3" cnt="1">
      <dgm:layoutNode name="vertSpace3">
        <dgm:alg type="sp"/>
        <dgm:shape type="rect" r:blip="" hideGeom="1">
          <dgm:adjLst/>
        </dgm:shape>
        <dgm:presOf/>
        <dgm:constrLst/>
        <dgm:ruleLst/>
      </dgm:layoutNode>
      <dgm:layoutNode name="circle3" styleLbl="node1">
        <dgm:alg type="sp"/>
        <dgm:choose name="Name31">
          <dgm:if name="Name32" func="var" arg="dir" op="equ" val="norm">
            <dgm:shape type="pie" r:blip="">
              <dgm:adjLst>
                <dgm:adj idx="1" val="90"/>
                <dgm:adj idx="2" val="270"/>
              </dgm:adjLst>
            </dgm:shape>
          </dgm:if>
          <dgm:else name="Name33">
            <dgm:shape type="pie" r:blip="">
              <dgm:adjLst>
                <dgm:adj idx="1" val="270"/>
                <dgm:adj idx="2" val="90"/>
              </dgm:adjLst>
            </dgm:shape>
          </dgm:else>
        </dgm:choose>
        <dgm:presOf/>
        <dgm:constrLst/>
        <dgm:ruleLst/>
      </dgm:layoutNode>
      <dgm:layoutNode name="rect3" styleLbl="alignAcc1">
        <dgm:alg type="sp"/>
        <dgm:shape type="rect" r:blip="">
          <dgm:adjLst/>
        </dgm:shape>
        <dgm:presOf axis="self"/>
        <dgm:constrLst/>
        <dgm:ruleLst/>
      </dgm:layoutNode>
    </dgm:forEach>
    <dgm:forEach name="Name34" axis="ch" ptType="node" st="4" cnt="1">
      <dgm:layoutNode name="vertSpace4">
        <dgm:alg type="sp"/>
        <dgm:shape type="rect" r:blip="" hideGeom="1">
          <dgm:adjLst/>
        </dgm:shape>
        <dgm:presOf/>
        <dgm:constrLst/>
        <dgm:ruleLst/>
      </dgm:layoutNode>
      <dgm:layoutNode name="circle4" styleLbl="node1">
        <dgm:alg type="sp"/>
        <dgm:choose name="Name35">
          <dgm:if name="Name36" func="var" arg="dir" op="equ" val="norm">
            <dgm:shape type="pie" r:blip="">
              <dgm:adjLst>
                <dgm:adj idx="1" val="90"/>
                <dgm:adj idx="2" val="270"/>
              </dgm:adjLst>
            </dgm:shape>
          </dgm:if>
          <dgm:else name="Name37">
            <dgm:shape type="pie" r:blip="">
              <dgm:adjLst>
                <dgm:adj idx="1" val="270"/>
                <dgm:adj idx="2" val="90"/>
              </dgm:adjLst>
            </dgm:shape>
          </dgm:else>
        </dgm:choose>
        <dgm:presOf/>
        <dgm:constrLst/>
        <dgm:ruleLst/>
      </dgm:layoutNode>
      <dgm:layoutNode name="rect4" styleLbl="alignAcc1">
        <dgm:alg type="sp"/>
        <dgm:shape type="rect" r:blip="">
          <dgm:adjLst/>
        </dgm:shape>
        <dgm:presOf axis="self"/>
        <dgm:constrLst/>
        <dgm:ruleLst/>
      </dgm:layoutNode>
    </dgm:forEach>
    <dgm:forEach name="Name38" axis="ch" ptType="node" st="5" cnt="1">
      <dgm:layoutNode name="vertSpace5">
        <dgm:alg type="sp"/>
        <dgm:shape type="rect" r:blip="" hideGeom="1">
          <dgm:adjLst/>
        </dgm:shape>
        <dgm:presOf/>
        <dgm:constrLst/>
        <dgm:ruleLst/>
      </dgm:layoutNode>
      <dgm:layoutNode name="circle5" styleLbl="node1">
        <dgm:alg type="sp"/>
        <dgm:choose name="Name39">
          <dgm:if name="Name40" func="var" arg="dir" op="equ" val="norm">
            <dgm:shape type="pie" r:blip="">
              <dgm:adjLst>
                <dgm:adj idx="1" val="90"/>
                <dgm:adj idx="2" val="270"/>
              </dgm:adjLst>
            </dgm:shape>
          </dgm:if>
          <dgm:else name="Name41">
            <dgm:shape type="pie" r:blip="">
              <dgm:adjLst>
                <dgm:adj idx="1" val="270"/>
                <dgm:adj idx="2" val="90"/>
              </dgm:adjLst>
            </dgm:shape>
          </dgm:else>
        </dgm:choose>
        <dgm:presOf/>
        <dgm:constrLst/>
        <dgm:ruleLst/>
      </dgm:layoutNode>
      <dgm:layoutNode name="rect5" styleLbl="alignAcc1">
        <dgm:alg type="sp"/>
        <dgm:shape type="rect" r:blip="">
          <dgm:adjLst/>
        </dgm:shape>
        <dgm:presOf axis="self"/>
        <dgm:constrLst/>
        <dgm:ruleLst/>
      </dgm:layoutNode>
    </dgm:forEach>
    <dgm:forEach name="Name42" axis="ch" ptType="node" st="6" cnt="1">
      <dgm:layoutNode name="vertSpace6">
        <dgm:alg type="sp"/>
        <dgm:shape type="rect" r:blip="" hideGeom="1">
          <dgm:adjLst/>
        </dgm:shape>
        <dgm:presOf/>
        <dgm:constrLst/>
        <dgm:ruleLst/>
      </dgm:layoutNode>
      <dgm:layoutNode name="circle6" styleLbl="node1">
        <dgm:alg type="sp"/>
        <dgm:choose name="Name43">
          <dgm:if name="Name44" func="var" arg="dir" op="equ" val="norm">
            <dgm:shape type="pie" r:blip="">
              <dgm:adjLst>
                <dgm:adj idx="1" val="90"/>
                <dgm:adj idx="2" val="270"/>
              </dgm:adjLst>
            </dgm:shape>
          </dgm:if>
          <dgm:else name="Name45">
            <dgm:shape type="pie" r:blip="">
              <dgm:adjLst>
                <dgm:adj idx="1" val="270"/>
                <dgm:adj idx="2" val="90"/>
              </dgm:adjLst>
            </dgm:shape>
          </dgm:else>
        </dgm:choose>
        <dgm:presOf/>
        <dgm:constrLst/>
        <dgm:ruleLst/>
      </dgm:layoutNode>
      <dgm:layoutNode name="rect6" styleLbl="alignAcc1">
        <dgm:alg type="sp"/>
        <dgm:shape type="rect" r:blip="">
          <dgm:adjLst/>
        </dgm:shape>
        <dgm:presOf axis="self"/>
        <dgm:constrLst/>
        <dgm:ruleLst/>
      </dgm:layoutNode>
    </dgm:forEach>
    <dgm:forEach name="Name46" axis="ch" ptType="node" st="7" cnt="1">
      <dgm:layoutNode name="vertSpace7">
        <dgm:alg type="sp"/>
        <dgm:shape type="rect" r:blip="" hideGeom="1">
          <dgm:adjLst/>
        </dgm:shape>
        <dgm:presOf/>
        <dgm:constrLst/>
        <dgm:ruleLst/>
      </dgm:layoutNode>
      <dgm:layoutNode name="circle7" styleLbl="node1">
        <dgm:alg type="sp"/>
        <dgm:choose name="Name47">
          <dgm:if name="Name48" func="var" arg="dir" op="equ" val="norm">
            <dgm:shape type="pie" r:blip="">
              <dgm:adjLst>
                <dgm:adj idx="1" val="90"/>
                <dgm:adj idx="2" val="270"/>
              </dgm:adjLst>
            </dgm:shape>
          </dgm:if>
          <dgm:else name="Name49">
            <dgm:shape type="pie" r:blip="">
              <dgm:adjLst>
                <dgm:adj idx="1" val="270"/>
                <dgm:adj idx="2" val="90"/>
              </dgm:adjLst>
            </dgm:shape>
          </dgm:else>
        </dgm:choose>
        <dgm:presOf/>
        <dgm:constrLst/>
        <dgm:ruleLst/>
      </dgm:layoutNode>
      <dgm:layoutNode name="rect7" styleLbl="alignAcc1">
        <dgm:alg type="sp"/>
        <dgm:shape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1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3">
          <dgm:layoutNode name="rect1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2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7">
          <dgm:layoutNode name="rect2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3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1">
          <dgm:layoutNode name="rect3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4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5">
          <dgm:layoutNode name="rect4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5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9">
          <dgm:layoutNode name="rect5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6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3">
          <dgm:layoutNode name="rect6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7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7">
          <dgm:layoutNode name="rect7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type="pie" r:blip="">
              <dgm:adjLst>
                <dgm:adj idx="1" val="90"/>
                <dgm:adj idx="2" val="270"/>
              </dgm:adjLst>
            </dgm:shape>
          </dgm:if>
          <dgm:else name="Name25">
            <dgm:shape type="pie" r:blip="">
              <dgm:adjLst>
                <dgm:adj idx="1" val="270"/>
                <dgm:adj idx="2" val="90"/>
              </dgm:adjLst>
            </dgm:shape>
          </dgm:else>
        </dgm:choose>
        <dgm:presOf/>
        <dgm:constrLst/>
        <dgm:ruleLst/>
      </dgm:layoutNode>
      <dgm:layoutNode name="space">
        <dgm:alg type="sp"/>
        <dgm:shape r:blip="">
          <dgm:adjLst/>
        </dgm:shape>
        <dgm:presOf/>
        <dgm:constrLst/>
        <dgm:ruleLst/>
      </dgm:layoutNode>
      <dgm:layoutNode name="rect1" styleLbl="alignAcc1">
        <dgm:alg type="sp"/>
        <dgm:shape type="rect" r:blip="">
          <dgm:adjLst/>
        </dgm:shape>
        <dgm:presOf axis="self"/>
        <dgm:constrLst/>
        <dgm:ruleLst/>
      </dgm:layoutNode>
    </dgm:forEach>
    <dgm:forEach name="Name26" axis="ch" ptType="node" st="2" cnt="1">
      <dgm:layoutNode name="vertSpace2">
        <dgm:alg type="sp"/>
        <dgm:shape type="rect" r:blip="" hideGeom="1">
          <dgm:adjLst/>
        </dgm:shape>
        <dgm:presOf/>
        <dgm:constrLst/>
        <dgm:ruleLst/>
      </dgm:layoutNode>
      <dgm:layoutNode name="circle2" styleLbl="node1">
        <dgm:alg type="sp"/>
        <dgm:choose name="Name27">
          <dgm:if name="Name28" func="var" arg="dir" op="equ" val="norm">
            <dgm:shape type="pie" r:blip="">
              <dgm:adjLst>
                <dgm:adj idx="1" val="90"/>
                <dgm:adj idx="2" val="270"/>
              </dgm:adjLst>
            </dgm:shape>
          </dgm:if>
          <dgm:else name="Name29">
            <dgm:shape type="pie" r:blip="">
              <dgm:adjLst>
                <dgm:adj idx="1" val="270"/>
                <dgm:adj idx="2" val="90"/>
              </dgm:adjLst>
            </dgm:shape>
          </dgm:else>
        </dgm:choose>
        <dgm:presOf/>
        <dgm:constrLst/>
        <dgm:ruleLst/>
      </dgm:layoutNode>
      <dgm:layoutNode name="rect2" styleLbl="alignAcc1">
        <dgm:alg type="sp"/>
        <dgm:shape type="rect" r:blip="">
          <dgm:adjLst/>
        </dgm:shape>
        <dgm:presOf axis="self"/>
        <dgm:constrLst/>
        <dgm:ruleLst/>
      </dgm:layoutNode>
    </dgm:forEach>
    <dgm:forEach name="Name30" axis="ch" ptType="node" st="3" cnt="1">
      <dgm:layoutNode name="vertSpace3">
        <dgm:alg type="sp"/>
        <dgm:shape type="rect" r:blip="" hideGeom="1">
          <dgm:adjLst/>
        </dgm:shape>
        <dgm:presOf/>
        <dgm:constrLst/>
        <dgm:ruleLst/>
      </dgm:layoutNode>
      <dgm:layoutNode name="circle3" styleLbl="node1">
        <dgm:alg type="sp"/>
        <dgm:choose name="Name31">
          <dgm:if name="Name32" func="var" arg="dir" op="equ" val="norm">
            <dgm:shape type="pie" r:blip="">
              <dgm:adjLst>
                <dgm:adj idx="1" val="90"/>
                <dgm:adj idx="2" val="270"/>
              </dgm:adjLst>
            </dgm:shape>
          </dgm:if>
          <dgm:else name="Name33">
            <dgm:shape type="pie" r:blip="">
              <dgm:adjLst>
                <dgm:adj idx="1" val="270"/>
                <dgm:adj idx="2" val="90"/>
              </dgm:adjLst>
            </dgm:shape>
          </dgm:else>
        </dgm:choose>
        <dgm:presOf/>
        <dgm:constrLst/>
        <dgm:ruleLst/>
      </dgm:layoutNode>
      <dgm:layoutNode name="rect3" styleLbl="alignAcc1">
        <dgm:alg type="sp"/>
        <dgm:shape type="rect" r:blip="">
          <dgm:adjLst/>
        </dgm:shape>
        <dgm:presOf axis="self"/>
        <dgm:constrLst/>
        <dgm:ruleLst/>
      </dgm:layoutNode>
    </dgm:forEach>
    <dgm:forEach name="Name34" axis="ch" ptType="node" st="4" cnt="1">
      <dgm:layoutNode name="vertSpace4">
        <dgm:alg type="sp"/>
        <dgm:shape type="rect" r:blip="" hideGeom="1">
          <dgm:adjLst/>
        </dgm:shape>
        <dgm:presOf/>
        <dgm:constrLst/>
        <dgm:ruleLst/>
      </dgm:layoutNode>
      <dgm:layoutNode name="circle4" styleLbl="node1">
        <dgm:alg type="sp"/>
        <dgm:choose name="Name35">
          <dgm:if name="Name36" func="var" arg="dir" op="equ" val="norm">
            <dgm:shape type="pie" r:blip="">
              <dgm:adjLst>
                <dgm:adj idx="1" val="90"/>
                <dgm:adj idx="2" val="270"/>
              </dgm:adjLst>
            </dgm:shape>
          </dgm:if>
          <dgm:else name="Name37">
            <dgm:shape type="pie" r:blip="">
              <dgm:adjLst>
                <dgm:adj idx="1" val="270"/>
                <dgm:adj idx="2" val="90"/>
              </dgm:adjLst>
            </dgm:shape>
          </dgm:else>
        </dgm:choose>
        <dgm:presOf/>
        <dgm:constrLst/>
        <dgm:ruleLst/>
      </dgm:layoutNode>
      <dgm:layoutNode name="rect4" styleLbl="alignAcc1">
        <dgm:alg type="sp"/>
        <dgm:shape type="rect" r:blip="">
          <dgm:adjLst/>
        </dgm:shape>
        <dgm:presOf axis="self"/>
        <dgm:constrLst/>
        <dgm:ruleLst/>
      </dgm:layoutNode>
    </dgm:forEach>
    <dgm:forEach name="Name38" axis="ch" ptType="node" st="5" cnt="1">
      <dgm:layoutNode name="vertSpace5">
        <dgm:alg type="sp"/>
        <dgm:shape type="rect" r:blip="" hideGeom="1">
          <dgm:adjLst/>
        </dgm:shape>
        <dgm:presOf/>
        <dgm:constrLst/>
        <dgm:ruleLst/>
      </dgm:layoutNode>
      <dgm:layoutNode name="circle5" styleLbl="node1">
        <dgm:alg type="sp"/>
        <dgm:choose name="Name39">
          <dgm:if name="Name40" func="var" arg="dir" op="equ" val="norm">
            <dgm:shape type="pie" r:blip="">
              <dgm:adjLst>
                <dgm:adj idx="1" val="90"/>
                <dgm:adj idx="2" val="270"/>
              </dgm:adjLst>
            </dgm:shape>
          </dgm:if>
          <dgm:else name="Name41">
            <dgm:shape type="pie" r:blip="">
              <dgm:adjLst>
                <dgm:adj idx="1" val="270"/>
                <dgm:adj idx="2" val="90"/>
              </dgm:adjLst>
            </dgm:shape>
          </dgm:else>
        </dgm:choose>
        <dgm:presOf/>
        <dgm:constrLst/>
        <dgm:ruleLst/>
      </dgm:layoutNode>
      <dgm:layoutNode name="rect5" styleLbl="alignAcc1">
        <dgm:alg type="sp"/>
        <dgm:shape type="rect" r:blip="">
          <dgm:adjLst/>
        </dgm:shape>
        <dgm:presOf axis="self"/>
        <dgm:constrLst/>
        <dgm:ruleLst/>
      </dgm:layoutNode>
    </dgm:forEach>
    <dgm:forEach name="Name42" axis="ch" ptType="node" st="6" cnt="1">
      <dgm:layoutNode name="vertSpace6">
        <dgm:alg type="sp"/>
        <dgm:shape type="rect" r:blip="" hideGeom="1">
          <dgm:adjLst/>
        </dgm:shape>
        <dgm:presOf/>
        <dgm:constrLst/>
        <dgm:ruleLst/>
      </dgm:layoutNode>
      <dgm:layoutNode name="circle6" styleLbl="node1">
        <dgm:alg type="sp"/>
        <dgm:choose name="Name43">
          <dgm:if name="Name44" func="var" arg="dir" op="equ" val="norm">
            <dgm:shape type="pie" r:blip="">
              <dgm:adjLst>
                <dgm:adj idx="1" val="90"/>
                <dgm:adj idx="2" val="270"/>
              </dgm:adjLst>
            </dgm:shape>
          </dgm:if>
          <dgm:else name="Name45">
            <dgm:shape type="pie" r:blip="">
              <dgm:adjLst>
                <dgm:adj idx="1" val="270"/>
                <dgm:adj idx="2" val="90"/>
              </dgm:adjLst>
            </dgm:shape>
          </dgm:else>
        </dgm:choose>
        <dgm:presOf/>
        <dgm:constrLst/>
        <dgm:ruleLst/>
      </dgm:layoutNode>
      <dgm:layoutNode name="rect6" styleLbl="alignAcc1">
        <dgm:alg type="sp"/>
        <dgm:shape type="rect" r:blip="">
          <dgm:adjLst/>
        </dgm:shape>
        <dgm:presOf axis="self"/>
        <dgm:constrLst/>
        <dgm:ruleLst/>
      </dgm:layoutNode>
    </dgm:forEach>
    <dgm:forEach name="Name46" axis="ch" ptType="node" st="7" cnt="1">
      <dgm:layoutNode name="vertSpace7">
        <dgm:alg type="sp"/>
        <dgm:shape type="rect" r:blip="" hideGeom="1">
          <dgm:adjLst/>
        </dgm:shape>
        <dgm:presOf/>
        <dgm:constrLst/>
        <dgm:ruleLst/>
      </dgm:layoutNode>
      <dgm:layoutNode name="circle7" styleLbl="node1">
        <dgm:alg type="sp"/>
        <dgm:choose name="Name47">
          <dgm:if name="Name48" func="var" arg="dir" op="equ" val="norm">
            <dgm:shape type="pie" r:blip="">
              <dgm:adjLst>
                <dgm:adj idx="1" val="90"/>
                <dgm:adj idx="2" val="270"/>
              </dgm:adjLst>
            </dgm:shape>
          </dgm:if>
          <dgm:else name="Name49">
            <dgm:shape type="pie" r:blip="">
              <dgm:adjLst>
                <dgm:adj idx="1" val="270"/>
                <dgm:adj idx="2" val="90"/>
              </dgm:adjLst>
            </dgm:shape>
          </dgm:else>
        </dgm:choose>
        <dgm:presOf/>
        <dgm:constrLst/>
        <dgm:ruleLst/>
      </dgm:layoutNode>
      <dgm:layoutNode name="rect7" styleLbl="alignAcc1">
        <dgm:alg type="sp"/>
        <dgm:shape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1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3">
          <dgm:layoutNode name="rect1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2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7">
          <dgm:layoutNode name="rect2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3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1">
          <dgm:layoutNode name="rect3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4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5">
          <dgm:layoutNode name="rect4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5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9">
          <dgm:layoutNode name="rect5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6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3">
          <dgm:layoutNode name="rect6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7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7">
          <dgm:layoutNode name="rect7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layoutNode>
</dgm:layoutDef>
</file>

<file path=ppt/diagrams/layout4.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type="ellipse" r:blip="" blipPhldr="1">
            <dgm:adjLst/>
          </dgm:shape>
          <dgm:presOf/>
          <dgm:constrLst/>
          <dgm:ruleLst/>
        </dgm:layoutNode>
        <dgm:layoutNode name="txShp">
          <dgm:varLst>
            <dgm:bulletEnabled val="1"/>
          </dgm:varLst>
          <dgm:alg type="tx"/>
          <dgm:choose name="Name4">
            <dgm:if name="Name5" func="var" arg="dir" op="equ" val="norm">
              <dgm:shape rot="180" type="homePlate" r:blip="" zOrderOff="-1">
                <dgm:adjLst/>
              </dgm:shape>
            </dgm:if>
            <dgm:else name="Name6">
              <dgm:shape type="homePlate" r:blip="" zOrderOff="-1">
                <dgm:adjLst/>
              </dgm:shape>
            </dgm:else>
          </dgm:choose>
          <dgm:presOf axis="desOrSelf" ptType="node"/>
          <dgm:constrLst>
            <dgm:constr type="tMarg" refType="primFontSz" fact="0.3"/>
            <dgm:constr type="bMarg" refType="primFontSz" fact="0.3"/>
          </dgm:constrLst>
          <dgm:ruleLst>
            <dgm:rule type="primFontSz" val="5"/>
          </dgm:ruleLst>
        </dgm:layoutNode>
      </dgm:layoutNode>
      <dgm:forEach name="Name7" axis="followSib" ptType="sibTrans" cnt="1">
        <dgm:layoutNode name="spacing">
          <dgm:alg type="sp"/>
          <dgm:shape r:blip="">
            <dgm:adjLst/>
          </dgm:shape>
          <dgm:presOf axis="self"/>
          <dgm:constrLst/>
          <dgm:ruleLst/>
        </dgm:layoutNode>
      </dgm:forEach>
    </dgm:forEach>
  </dgm:layoutNode>
</dgm:layoutDef>
</file>

<file path=ppt/diagrams/layout5.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dgm:rule type="h" fact="1.5"/>
          <dgm:rule type="primFontSz" val="5"/>
          <dgm:rule type="h" val="INF"/>
        </dgm:ruleLst>
      </dgm:layoutNode>
      <dgm:forEach name="sibTransForEach" axis="followSib" ptType="sibTrans" cnt="1">
        <dgm:layoutNode name="sibTrans">
          <dgm:alg type="conn">
            <dgm:param type="begPts" val="auto"/>
            <dgm:param type="endPts" val="auto"/>
          </dgm:alg>
          <dgm:shape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type="conn" r:blip="" hideGeom="1">
              <dgm:adjLst/>
            </dgm:shape>
            <dgm:presOf axis="self"/>
            <dgm:constrLst>
              <dgm:constr type="lMarg"/>
              <dgm:constr type="rMarg"/>
              <dgm:constr type="tMarg"/>
              <dgm:constr type="bMarg"/>
            </dgm:constrLst>
            <dgm:ruleLst>
              <dgm:rule type="primFontSz" val="5"/>
            </dgm:ruleLst>
          </dgm:layoutNode>
        </dgm:layoutNode>
      </dgm:forEach>
    </dgm:forEach>
  </dgm:layoutNode>
</dgm:layoutDef>
</file>

<file path=ppt/diagrams/layout6.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r:blip="">
            <dgm:adjLst/>
          </dgm:shape>
          <dgm:presOf/>
          <dgm:ruleLst/>
          <dgm:layoutNode name="rootComposite1">
            <dgm:alg type="composite"/>
            <dgm:shape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dgm:ruleLst>
            </dgm:layoutNode>
            <dgm:layoutNode name="rootConnector1" moveWith="rootText1">
              <dgm:alg type="sp"/>
              <dgm:shape type="rect" r:blip="" hideGeom="1">
                <dgm:adjLst/>
              </dgm:shape>
              <dgm:presOf axis="self" ptType="node" cnt="1"/>
              <dgm:constrLst/>
              <dgm:ruleLst/>
            </dgm:layoutNode>
          </dgm:layoutNode>
          <dgm:layoutNode name="hierChild2">
            <dgm:choose name="Name21">
              <dgm:if name="Name22" func="var" arg="hierBranch" op="equ" val="l">
                <dgm:alg type="hierChild">
                  <dgm:param type="linDir" val="fromT"/>
                  <dgm:param type="chAlign" val="r"/>
                </dgm:alg>
              </dgm:if>
              <dgm:if name="Name23" func="var" arg="hierBranch" op="equ" val="r">
                <dgm:alg type="hierChild">
                  <dgm:param type="linDir" val="fromT"/>
                  <dgm:param type="chAlign" val="l"/>
                </dgm:alg>
              </dgm:if>
              <dgm:if name="Name24" func="var" arg="hierBranch" op="equ" val="hang">
                <dgm:choose name="Name25">
                  <dgm:if name="Name26" func="var" arg="dir" op="equ" val="norm">
                    <dgm:alg type="hierChild">
                      <dgm:param type="linDir" val="fromL"/>
                      <dgm:param type="chAlign" val="l"/>
                      <dgm:param type="secLinDir" val="fromT"/>
                      <dgm:param type="secChAlign" val="t"/>
                    </dgm:alg>
                  </dgm:if>
                  <dgm:else name="Name27">
                    <dgm:alg type="hierChild">
                      <dgm:param type="linDir" val="fromR"/>
                      <dgm:param type="chAlign" val="l"/>
                      <dgm:param type="secLinDir" val="fromT"/>
                      <dgm:param type="secChAlign" val="t"/>
                    </dgm:alg>
                  </dgm:else>
                </dgm:choose>
              </dgm:if>
              <dgm:else name="Name28">
                <dgm:choose name="Name29">
                  <dgm:if name="Name30" func="var" arg="dir" op="equ" val="norm">
                    <dgm:alg type="hierChild"/>
                  </dgm:if>
                  <dgm:else name="Name31">
                    <dgm:alg type="hierChild">
                      <dgm:param type="linDir" val="fromR"/>
                    </dgm:alg>
                  </dgm:else>
                </dgm:choose>
              </dgm:else>
            </dgm:choose>
            <dgm:shape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dim" val="1D"/>
                        <dgm:param type="endSty" val="noArr"/>
                        <dgm:param type="connRout" val="bend"/>
                        <dgm:param type="begPts" val="bCtr"/>
                        <dgm:param type="endPts" val="tCtr"/>
                        <dgm:param type="bendPt" val="end"/>
                      </dgm:alg>
                      <dgm:shape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dim" val="1D"/>
                            <dgm:param type="endSty" val="noArr"/>
                            <dgm:param type="connRout" val="bend"/>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dim" val="1D"/>
                                    <dgm:param type="endSty" val="noArr"/>
                                    <dgm:param type="connRout" val="bend"/>
                                    <dgm:param type="begPts" val="bCtr"/>
                                    <dgm:param type="endPts" val="midL midR"/>
                                  </dgm:alg>
                                </dgm:if>
                                <dgm:else name="Name45">
                                  <dgm:alg type="conn">
                                    <dgm:param type="srcNode" val="rootConnector"/>
                                    <dgm:param type="dim" val="1D"/>
                                    <dgm:param type="endSty" val="noArr"/>
                                    <dgm:param type="connRout" val="bend"/>
                                    <dgm:param type="begPts" val="bCtr"/>
                                    <dgm:param type="endPts" val="midL midR"/>
                                  </dgm:alg>
                                </dgm:else>
                              </dgm:choose>
                            </dgm:if>
                            <dgm:else name="Name46">
                              <dgm:alg type="conn">
                                <dgm:param type="dim" val="1D"/>
                                <dgm:param type="endSty" val="noArr"/>
                                <dgm:param type="connRout" val="bend"/>
                                <dgm:param type="begPts" val="bCtr"/>
                                <dgm:param type="endPts" val="tCtr"/>
                                <dgm:param type="bendPt" val="end"/>
                              </dgm:alg>
                            </dgm:else>
                          </dgm:choose>
                        </dgm:else>
                      </dgm:choose>
                      <dgm:shape type="conn" r:blip="" zOrderOff="-99999">
                        <dgm:adjLst/>
                      </dgm:shape>
                      <dgm:presOf axis="self"/>
                      <dgm:constrLst>
                        <dgm:constr type="begPad"/>
                        <dgm:constr type="endPad"/>
                      </dgm:constrLst>
                      <dgm:ruleLst/>
                    </dgm:layoutNode>
                  </dgm:if>
                  <dgm:if name="Name47" func="var" arg="hierBranch" op="equ" val="hang">
                    <dgm:layoutNode name="Name48">
                      <dgm:alg type="conn">
                        <dgm:param type="dim" val="1D"/>
                        <dgm:param type="endSty" val="noArr"/>
                        <dgm:param type="connRout" val="bend"/>
                        <dgm:param type="begPts" val="bCtr"/>
                        <dgm:param type="endPts" val="midL midR"/>
                      </dgm:alg>
                      <dgm:shape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dim" val="1D"/>
                                <dgm:param type="endSty" val="noArr"/>
                                <dgm:param type="connRout" val="bend"/>
                                <dgm:param type="begPts" val="bCtr"/>
                                <dgm:param type="endPts" val="midL midR"/>
                              </dgm:alg>
                            </dgm:if>
                            <dgm:else name="Name55">
                              <dgm:alg type="conn">
                                <dgm:param type="srcNode" val="rootConnector1"/>
                                <dgm:param type="dim" val="1D"/>
                                <dgm:param type="endSty" val="noArr"/>
                                <dgm:param type="connRout" val="bend"/>
                                <dgm:param type="begPts" val="bCtr"/>
                                <dgm:param type="endPts" val="midL midR"/>
                              </dgm:alg>
                            </dgm:else>
                          </dgm:choose>
                        </dgm:if>
                        <dgm:else name="Name56">
                          <dgm:choose name="Name57">
                            <dgm:if name="Name58" axis="par ch" ptType="node asst" func="cnt" op="gte" val="1">
                              <dgm:alg type="conn">
                                <dgm:param type="dim" val="1D"/>
                                <dgm:param type="endSty" val="noArr"/>
                                <dgm:param type="connRout" val="bend"/>
                                <dgm:param type="begPts" val="bCtr"/>
                                <dgm:param type="endPts" val="midL midR"/>
                              </dgm:alg>
                            </dgm:if>
                            <dgm:else name="Name59">
                              <dgm:alg type="conn">
                                <dgm:param type="srcNode" val="rootConnector"/>
                                <dgm:param type="dim" val="1D"/>
                                <dgm:param type="endSty" val="noArr"/>
                                <dgm:param type="connRout" val="bend"/>
                                <dgm:param type="begPts" val="bCtr"/>
                                <dgm:param type="endPts" val="midL midR"/>
                              </dgm:alg>
                            </dgm:else>
                          </dgm:choose>
                        </dgm:else>
                      </dgm:choose>
                      <dgm:shape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r:blip="">
                          <dgm:adjLst/>
                        </dgm:shape>
                        <dgm:presOf/>
                        <dgm:constrLst>
                          <dgm:constr type="alignOff" val="0.65"/>
                        </dgm:constrLst>
                      </dgm:if>
                      <dgm:else name="Name64">
                        <dgm:alg type="hierRoot">
                          <dgm:param type="hierAlign" val="tR"/>
                        </dgm:alg>
                        <dgm:shape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r:blip="">
                          <dgm:adjLst/>
                        </dgm:shape>
                        <dgm:presOf/>
                        <dgm:constrLst>
                          <dgm:constr type="alignOff" val="0.65"/>
                        </dgm:constrLst>
                      </dgm:if>
                      <dgm:else name="Name68">
                        <dgm:alg type="hierRoot">
                          <dgm:param type="hierAlign" val="tL"/>
                        </dgm:alg>
                        <dgm:shape r:blip="">
                          <dgm:adjLst/>
                        </dgm:shape>
                        <dgm:presOf/>
                        <dgm:constrLst>
                          <dgm:constr type="alignOff" val="0.25"/>
                        </dgm:constrLst>
                      </dgm:else>
                    </dgm:choose>
                  </dgm:if>
                  <dgm:if name="Name69" func="var" arg="hierBranch" op="equ" val="std">
                    <dgm:alg type="hierRoot"/>
                    <dgm:shape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r:blip="">
                              <dgm:adjLst/>
                            </dgm:shape>
                            <dgm:presOf/>
                            <dgm:constrLst>
                              <dgm:constr type="alignOff" val="0.65"/>
                            </dgm:constrLst>
                          </dgm:if>
                          <dgm:else name="Name75">
                            <dgm:alg type="hierRoot">
                              <dgm:param type="hierAlign" val="tL"/>
                            </dgm:alg>
                            <dgm:shape r:blip="">
                              <dgm:adjLst/>
                            </dgm:shape>
                            <dgm:presOf/>
                            <dgm:constrLst>
                              <dgm:constr type="alignOff" val="0.25"/>
                            </dgm:constrLst>
                          </dgm:else>
                        </dgm:choose>
                      </dgm:if>
                      <dgm:else name="Name76">
                        <dgm:alg type="hierRoot"/>
                        <dgm:shape r:blip="">
                          <dgm:adjLst/>
                        </dgm:shape>
                        <dgm:presOf/>
                        <dgm:constrLst>
                          <dgm:constr type="alignOff"/>
                          <dgm:constr type="bendDist" for="des" ptType="parTrans" refType="sp" fact="0.5"/>
                        </dgm:constrLst>
                      </dgm:else>
                    </dgm:choose>
                  </dgm:if>
                  <dgm:else name="Name77">
                    <dgm:alg type="hierRoot"/>
                    <dgm:shape r:blip="">
                      <dgm:adjLst/>
                    </dgm:shape>
                    <dgm:presOf/>
                    <dgm:constrLst>
                      <dgm:constr type="alignOff" val="0.65"/>
                    </dgm:constrLst>
                  </dgm:else>
                </dgm:choose>
                <dgm:ruleLst/>
                <dgm:layoutNode name="rootComposite">
                  <dgm:alg type="composite"/>
                  <dgm:shape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dgm:ruleLst>
                  </dgm:layoutNode>
                  <dgm:layoutNode name="rootConnector" moveWith="rootText">
                    <dgm:alg type="sp"/>
                    <dgm:shape type="rect" r:blip="" hideGeom="1">
                      <dgm:adjLst/>
                    </dgm:shape>
                    <dgm:presOf axis="self" ptType="node" cnt="1"/>
                    <dgm:constrLst/>
                    <dgm:ruleLst/>
                  </dgm:layoutNode>
                </dgm:layoutNode>
                <dgm:layoutNode name="hierChild4">
                  <dgm:choose name="Name83">
                    <dgm:if name="Name84" func="var" arg="hierBranch" op="equ" val="l">
                      <dgm:alg type="hierChild">
                        <dgm:param type="linDir" val="fromT"/>
                        <dgm:param type="chAlign" val="r"/>
                      </dgm:alg>
                    </dgm:if>
                    <dgm:if name="Name85" func="var" arg="hierBranch" op="equ" val="r">
                      <dgm:alg type="hierChild">
                        <dgm:param type="linDir" val="fromT"/>
                        <dgm:param type="chAlign" val="l"/>
                      </dgm:alg>
                    </dgm:if>
                    <dgm:if name="Name86" func="var" arg="hierBranch" op="equ" val="hang">
                      <dgm:choose name="Name87">
                        <dgm:if name="Name88" func="var" arg="dir" op="equ" val="norm">
                          <dgm:alg type="hierChild">
                            <dgm:param type="linDir" val="fromL"/>
                            <dgm:param type="chAlign" val="l"/>
                            <dgm:param type="secLinDir" val="fromT"/>
                            <dgm:param type="secChAlign" val="t"/>
                          </dgm:alg>
                        </dgm:if>
                        <dgm:else name="Name89">
                          <dgm:alg type="hierChild">
                            <dgm:param type="linDir" val="fromR"/>
                            <dgm:param type="chAlign" val="l"/>
                            <dgm:param type="secLinDir" val="fromT"/>
                            <dgm:param type="secChAlign" val="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linDir" val="fromT"/>
                            <dgm:param type="chAlign" val="l"/>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r:blip="">
                    <dgm:adjLst/>
                  </dgm:shape>
                  <dgm:presOf/>
                  <dgm:constrLst/>
                  <dgm:ruleLst/>
                  <dgm:forEach name="Name102" ref="rep2a"/>
                </dgm:layoutNode>
                <dgm:layoutNode name="hierChild5">
                  <dgm:choose name="Name103">
                    <dgm:if name="Name104" func="var" arg="dir" op="equ" val="norm">
                      <dgm:alg type="hierChild">
                        <dgm:param type="linDir" val="fromL"/>
                        <dgm:param type="chAlign" val="l"/>
                        <dgm:param type="secLinDir" val="fromT"/>
                        <dgm:param type="secChAlign" val="t"/>
                      </dgm:alg>
                    </dgm:if>
                    <dgm:else name="Name105">
                      <dgm:alg type="hierChild">
                        <dgm:param type="linDir" val="fromR"/>
                        <dgm:param type="chAlign" val="l"/>
                        <dgm:param type="secLinDir" val="fromT"/>
                        <dgm:param type="secChAlign" val="t"/>
                      </dgm:alg>
                    </dgm:else>
                  </dgm:choose>
                  <dgm:shape r:blip="">
                    <dgm:adjLst/>
                  </dgm:shape>
                  <dgm:presOf/>
                  <dgm:constrLst/>
                  <dgm:ruleLst/>
                  <dgm:forEach name="Name106" ref="rep2b"/>
                </dgm:layoutNode>
              </dgm:layoutNode>
            </dgm:forEach>
          </dgm:layoutNode>
          <dgm:layoutNode name="hierChild3">
            <dgm:choose name="Name107">
              <dgm:if name="Name108" func="var" arg="dir" op="equ" val="norm">
                <dgm:alg type="hierChild">
                  <dgm:param type="linDir" val="fromL"/>
                  <dgm:param type="chAlign" val="l"/>
                  <dgm:param type="secLinDir" val="fromT"/>
                  <dgm:param type="secChAlign" val="t"/>
                </dgm:alg>
              </dgm:if>
              <dgm:else name="Name109">
                <dgm:alg type="hierChild">
                  <dgm:param type="linDir" val="fromR"/>
                  <dgm:param type="chAlign" val="l"/>
                  <dgm:param type="secLinDir" val="fromT"/>
                  <dgm:param type="secChAlign" val="t"/>
                </dgm:alg>
              </dgm:else>
            </dgm:choose>
            <dgm:shape r:blip="">
              <dgm:adjLst/>
            </dgm:shape>
            <dgm:presOf/>
            <dgm:constrLst/>
            <dgm:ruleLst/>
            <dgm:forEach name="rep2b" axis="ch" ptType="asst">
              <dgm:forEach name="Name110" axis="precedSib" ptType="parTrans" st="-1" cnt="1">
                <dgm:layoutNode name="Name111">
                  <dgm:alg type="conn">
                    <dgm:param type="dim" val="1D"/>
                    <dgm:param type="endSty" val="noArr"/>
                    <dgm:param type="connRout" val="bend"/>
                    <dgm:param type="begPts" val="bCtr"/>
                    <dgm:param type="endPts" val="midL midR"/>
                  </dgm:alg>
                  <dgm:shape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r:blip="">
                      <dgm:adjLst/>
                    </dgm:shape>
                    <dgm:presOf/>
                    <dgm:constrLst>
                      <dgm:constr type="alignOff" val="0.65"/>
                    </dgm:constrLst>
                  </dgm:if>
                  <dgm:if name="Name114" func="var" arg="hierBranch" op="equ" val="r">
                    <dgm:alg type="hierRoot">
                      <dgm:param type="hierAlign" val="tL"/>
                    </dgm:alg>
                    <dgm:shape r:blip="">
                      <dgm:adjLst/>
                    </dgm:shape>
                    <dgm:presOf/>
                    <dgm:constrLst>
                      <dgm:constr type="alignOff" val="0.65"/>
                    </dgm:constrLst>
                  </dgm:if>
                  <dgm:if name="Name115" func="var" arg="hierBranch" op="equ" val="hang">
                    <dgm:alg type="hierRoot"/>
                    <dgm:shape r:blip="">
                      <dgm:adjLst/>
                    </dgm:shape>
                    <dgm:presOf/>
                    <dgm:constrLst>
                      <dgm:constr type="alignOff" val="0.65"/>
                    </dgm:constrLst>
                  </dgm:if>
                  <dgm:if name="Name116" func="var" arg="hierBranch" op="equ" val="std">
                    <dgm:alg type="hierRoot"/>
                    <dgm:shape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r:blip="">
                          <dgm:adjLst/>
                        </dgm:shape>
                        <dgm:presOf/>
                        <dgm:constrLst>
                          <dgm:constr type="alignOff" val="0.65"/>
                        </dgm:constrLst>
                      </dgm:if>
                      <dgm:else name="Name120">
                        <dgm:alg type="hierRoot"/>
                        <dgm:shape r:blip="">
                          <dgm:adjLst/>
                        </dgm:shape>
                        <dgm:presOf/>
                        <dgm:constrLst>
                          <dgm:constr type="alignOff"/>
                          <dgm:constr type="bendDist" for="des" ptType="parTrans" refType="sp" fact="0.5"/>
                        </dgm:constrLst>
                      </dgm:else>
                    </dgm:choose>
                  </dgm:if>
                  <dgm:else name="Name121"/>
                </dgm:choose>
                <dgm:ruleLst/>
                <dgm:layoutNode name="rootComposite3">
                  <dgm:alg type="composite"/>
                  <dgm:shape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dgm:ruleLst>
                  </dgm:layoutNode>
                  <dgm:layoutNode name="rootConnector3" moveWith="rootText1">
                    <dgm:alg type="sp"/>
                    <dgm:shape type="rect" r:blip="" hideGeom="1">
                      <dgm:adjLst/>
                    </dgm:shape>
                    <dgm:presOf axis="self" ptType="node" cnt="1"/>
                    <dgm:constrLst/>
                    <dgm:ruleLst/>
                  </dgm:layoutNode>
                </dgm:layoutNode>
                <dgm:layoutNode name="hierChild6">
                  <dgm:choose name="Name127">
                    <dgm:if name="Name128" func="var" arg="hierBranch" op="equ" val="l">
                      <dgm:alg type="hierChild">
                        <dgm:param type="linDir" val="fromT"/>
                        <dgm:param type="chAlign" val="r"/>
                      </dgm:alg>
                    </dgm:if>
                    <dgm:if name="Name129" func="var" arg="hierBranch" op="equ" val="r">
                      <dgm:alg type="hierChild">
                        <dgm:param type="linDir" val="fromT"/>
                        <dgm:param type="chAlign" val="l"/>
                      </dgm:alg>
                    </dgm:if>
                    <dgm:if name="Name130" func="var" arg="hierBranch" op="equ" val="hang">
                      <dgm:choose name="Name131">
                        <dgm:if name="Name132" func="var" arg="dir" op="equ" val="norm">
                          <dgm:alg type="hierChild">
                            <dgm:param type="linDir" val="fromL"/>
                            <dgm:param type="chAlign" val="l"/>
                            <dgm:param type="secLinDir" val="fromT"/>
                            <dgm:param type="secChAlign" val="t"/>
                          </dgm:alg>
                        </dgm:if>
                        <dgm:else name="Name133">
                          <dgm:alg type="hierChild">
                            <dgm:param type="linDir" val="fromR"/>
                            <dgm:param type="chAlign" val="l"/>
                            <dgm:param type="secLinDir" val="fromT"/>
                            <dgm:param type="secChAlign" val="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linDir" val="fromT"/>
                            <dgm:param type="chAlign" val="l"/>
                          </dgm:alg>
                        </dgm:if>
                        <dgm:else name="Name141">
                          <dgm:alg type="hierChild"/>
                        </dgm:else>
                      </dgm:choose>
                    </dgm:if>
                    <dgm:else name="Name142"/>
                  </dgm:choose>
                  <dgm:shape r:blip="">
                    <dgm:adjLst/>
                  </dgm:shape>
                  <dgm:presOf/>
                  <dgm:constrLst/>
                  <dgm:ruleLst/>
                  <dgm:forEach name="Name143" ref="rep2a"/>
                </dgm:layoutNode>
                <dgm:layoutNode name="hierChild7">
                  <dgm:choose name="Name144">
                    <dgm:if name="Name145" func="var" arg="dir" op="equ" val="norm">
                      <dgm:alg type="hierChild">
                        <dgm:param type="linDir" val="fromL"/>
                        <dgm:param type="chAlign" val="l"/>
                        <dgm:param type="secLinDir" val="fromT"/>
                        <dgm:param type="secChAlign" val="t"/>
                      </dgm:alg>
                    </dgm:if>
                    <dgm:else name="Name146">
                      <dgm:alg type="hierChild">
                        <dgm:param type="linDir" val="fromR"/>
                        <dgm:param type="chAlign" val="l"/>
                        <dgm:param type="secLinDir" val="fromT"/>
                        <dgm:param type="secChAlign" val="t"/>
                      </dgm:alg>
                    </dgm:else>
                  </dgm:choose>
                  <dgm:shape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bkpt" val="fixed"/>
          <dgm:param type="bkPtFixedVal" val="1"/>
          <dgm:param type="off" val="off"/>
          <dgm:param type="grDir" val="bL"/>
          <dgm:param type="flowDir" val="row"/>
        </dgm:alg>
      </dgm:if>
      <dgm:else name="Name2">
        <dgm:alg type="snake">
          <dgm:param type="bkpt" val="fixed"/>
          <dgm:param type="bkPtFixedVal" val="1"/>
          <dgm:param type="off" val="off"/>
          <dgm:param type="grDir" val="bR"/>
          <dgm:param type="flowDir" val="row"/>
        </dgm:alg>
      </dgm:else>
    </dgm:choose>
    <dgm:shape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rot="90" type="corner" r:blip="">
                <dgm:adjLst>
                  <dgm:adj idx="1" val="0.1612"/>
                  <dgm:adj idx="2" val="0.1611"/>
                </dgm:adjLst>
              </dgm:shape>
            </dgm:if>
            <dgm:else name="Name8">
              <dgm:shape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dgm:ruleLst>
        </dgm:layoutNode>
        <dgm:choose name="Name9">
          <dgm:if name="Name10" axis="followSib" ptType="node" func="cnt" op="gte" val="1">
            <dgm:layoutNode name="Triangle" styleLbl="alignNode1">
              <dgm:alg type="sp"/>
              <dgm:choose name="Name11">
                <dgm:if name="Name12" func="var" arg="dir" op="equ" val="norm">
                  <dgm:shape type="triangle" r:blip="">
                    <dgm:adjLst>
                      <dgm:adj idx="1" val="1"/>
                    </dgm:adjLst>
                  </dgm:shape>
                </dgm:if>
                <dgm:else name="Name13">
                  <dgm:shape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r:blip="">
              <dgm:adjLst/>
            </dgm:shape>
            <dgm:presOf/>
          </dgm:layoutNode>
        </dgm:layoutNode>
      </dgm:forEach>
    </dgm:forEach>
  </dgm:layoutNode>
</dgm:layoutDef>
</file>

<file path=ppt/diagrams/layout8.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bkpt" val="endCnv"/>
          <dgm:param type="contDir" val="revDir"/>
          <dgm:param type="grDir" val="tL"/>
          <dgm:param type="flowDir" val="row"/>
        </dgm:alg>
      </dgm:if>
      <dgm:else name="Name2">
        <dgm:alg type="snake">
          <dgm:param type="bkpt" val="endCnv"/>
          <dgm:param type="contDir" val="revDir"/>
          <dgm:param type="grDir" val="tR"/>
          <dgm:param type="flowDir" val="row"/>
        </dgm:alg>
      </dgm:else>
    </dgm:choose>
    <dgm:shape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dgm:ruleLst>
      </dgm:layoutNode>
      <dgm:forEach name="sibTransForEach" axis="followSib" ptType="sibTrans" cnt="1">
        <dgm:layoutNode name="sibTrans">
          <dgm:alg type="conn">
            <dgm:param type="begPts" val="auto"/>
            <dgm:param type="endPts" val="auto"/>
          </dgm:alg>
          <dgm:shape type="conn" r:blip="">
            <dgm:adjLst/>
          </dgm:shape>
          <dgm:presOf axis="self"/>
          <dgm:constrLst>
            <dgm:constr type="h" refType="w" fact="0.62"/>
            <dgm:constr type="connDist"/>
          </dgm:constrLst>
          <dgm:ruleLst/>
          <dgm:layoutNode name="connectorText">
            <dgm:alg type="tx">
              <dgm:param type="autoTxRot" val="upr"/>
            </dgm:alg>
            <dgm:shape type="conn" r:blip="" hideGeom="1">
              <dgm:adjLst/>
            </dgm:shape>
            <dgm:presOf axis="self"/>
            <dgm:constrLst>
              <dgm:constr type="lMarg"/>
              <dgm:constr type="rMarg"/>
              <dgm:constr type="tMarg"/>
              <dgm:constr type="bMarg"/>
            </dgm:constrLst>
            <dgm:ruleLst>
              <dgm:rule type="primFontSz" val="5"/>
            </dgm:ruleLst>
          </dgm:layoutNode>
        </dgm:layoutNode>
      </dgm:forEach>
    </dgm:forEach>
  </dgm:layoutNode>
</dgm:layoutDef>
</file>

<file path=ppt/diagrams/layout9.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r:blip="">
            <dgm:adjLst/>
          </dgm:shape>
          <dgm:presOf/>
          <dgm:layoutNode name="LevelOneTextNode" styleLbl="node0">
            <dgm:varLst>
              <dgm:chPref val="3"/>
            </dgm:varLst>
            <dgm:alg type="tx">
              <dgm:param type="autoTxRot" val="grav"/>
            </dgm:alg>
            <dgm:choose name="Name9">
              <dgm:if name="Name10" func="var" arg="dir" op="equ" val="norm">
                <dgm:shape rot="270" type="rect" r:blip="">
                  <dgm:adjLst/>
                </dgm:shape>
              </dgm:if>
              <dgm:else name="Name11">
                <dgm:shape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r:blip="">
              <dgm:adjLst/>
            </dgm:shape>
            <dgm:presOf/>
            <dgm:forEach name="repeat" axis="ch">
              <dgm:forEach name="Name15" axis="self" ptType="parTrans" cnt="1">
                <dgm:layoutNode name="conn2-1">
                  <dgm:choose name="Name16">
                    <dgm:if name="Name17" func="var" arg="dir" op="equ" val="norm">
                      <dgm:alg type="conn">
                        <dgm:param type="dim" val="1D"/>
                        <dgm:param type="endSty" val="noArr"/>
                        <dgm:param type="connRout" val="bend"/>
                        <dgm:param type="begPts" val="midR"/>
                        <dgm:param type="endPts" val="midL"/>
                      </dgm:alg>
                    </dgm:if>
                    <dgm:else name="Name18">
                      <dgm:alg type="conn">
                        <dgm:param type="dim" val="1D"/>
                        <dgm:param type="endSty" val="noArr"/>
                        <dgm:param type="connRout" val="bend"/>
                        <dgm:param type="begPts" val="midL"/>
                        <dgm:param type="endPts" val="midR"/>
                      </dgm:alg>
                    </dgm:else>
                  </dgm:choose>
                  <dgm:shape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fact="0.25"/>
                      <dgm:rule type="w" fact="0.8"/>
                      <dgm:rule type="primFontSz" val="5"/>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r:blip="">
                    <dgm:adjLst/>
                  </dgm:shape>
                  <dgm:presOf/>
                  <dgm:layoutNode name="LevelTwoTextNode">
                    <dgm:varLst>
                      <dgm:chPref val="3"/>
                    </dgm:varLst>
                    <dgm:alg type="tx"/>
                    <dgm:shape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r:blip="">
                      <dgm:adjLst/>
                    </dgm:shape>
                    <dgm:presOf/>
                    <dgm:forEach name="Name26" ref="repeat"/>
                  </dgm:layoutNode>
                </dgm:layoutNode>
              </dgm:forEach>
            </dgm:forEach>
          </dgm:layoutNode>
        </dgm:layoutNode>
      </dgm:forEach>
    </dgm:forEach>
  </dgm:layoutNode>
</dgm:layoutDef>
</file>

<file path=ppt/diagrams/layout10.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r:blip="">
          <dgm:adjLst/>
        </dgm:shape>
        <dgm:presOf/>
        <dgm:constrLst>
          <dgm:constr type="w" for="ch" forName="txOne" refType="w" refFor="ch" refForName="horzOne" op="gte"/>
        </dgm:constrLst>
        <dgm:ruleLst/>
        <dgm:layoutNode name="txOne" styleLbl="node0">
          <dgm:varLst>
            <dgm:chPref val="3"/>
          </dgm:varLst>
          <dgm:alg type="tx"/>
          <dgm:shape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dgm:ruleLst>
        </dgm:layoutNode>
        <dgm:choose name="Name5">
          <dgm:if name="Name6" axis="des" ptType="node" func="cnt" op="gt" val="0">
            <dgm:layoutNode name="parTransOne">
              <dgm:alg type="sp"/>
              <dgm:shape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r:blip="">
            <dgm:adjLst/>
          </dgm:shape>
          <dgm:presOf/>
          <dgm:constrLst/>
          <dgm:ruleLst>
            <dgm:rule type="w" val="INF"/>
          </dgm:ruleLst>
          <dgm:forEach name="Name11" axis="ch" ptType="node">
            <dgm:layoutNode name="vertTwo">
              <dgm:alg type="lin">
                <dgm:param type="linDir" val="fromT"/>
              </dgm:alg>
              <dgm:shape r:blip="">
                <dgm:adjLst/>
              </dgm:shape>
              <dgm:presOf/>
              <dgm:constrLst>
                <dgm:constr type="w" for="ch" forName="txTwo" refType="w" refFor="ch" refForName="horzTwo" op="gte"/>
              </dgm:constrLst>
              <dgm:ruleLst/>
              <dgm:layoutNode name="txTwo">
                <dgm:varLst>
                  <dgm:chPref val="3"/>
                </dgm:varLst>
                <dgm:alg type="tx"/>
                <dgm:shape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dgm:ruleLst>
              </dgm:layoutNode>
              <dgm:choose name="Name12">
                <dgm:if name="Name13" axis="des" ptType="node" func="cnt" op="gt" val="0">
                  <dgm:layoutNode name="parTransTwo">
                    <dgm:alg type="sp"/>
                    <dgm:shape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r:blip="">
                  <dgm:adjLst/>
                </dgm:shape>
                <dgm:presOf/>
                <dgm:constrLst/>
                <dgm:ruleLst>
                  <dgm:rule type="w" val="INF"/>
                </dgm:ruleLst>
                <dgm:forEach name="Name18" axis="ch" ptType="node">
                  <dgm:layoutNode name="vertThree">
                    <dgm:alg type="lin">
                      <dgm:param type="linDir" val="fromT"/>
                    </dgm:alg>
                    <dgm:shape r:blip="">
                      <dgm:adjLst/>
                    </dgm:shape>
                    <dgm:presOf/>
                    <dgm:constrLst>
                      <dgm:constr type="w" for="ch" forName="txThree" refType="w" refFor="ch" refForName="horzThree" op="gte"/>
                    </dgm:constrLst>
                    <dgm:ruleLst/>
                    <dgm:layoutNode name="txThree">
                      <dgm:varLst>
                        <dgm:chPref val="3"/>
                      </dgm:varLst>
                      <dgm:alg type="tx"/>
                      <dgm:shape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dgm:ruleLst>
                    </dgm:layoutNode>
                    <dgm:choose name="Name19">
                      <dgm:if name="Name20" axis="des" ptType="node" func="cnt" op="gt" val="0">
                        <dgm:layoutNode name="parTransThree">
                          <dgm:alg type="sp"/>
                          <dgm:shape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r:blip="">
                        <dgm:adjLst/>
                      </dgm:shape>
                      <dgm:presOf/>
                      <dgm:constrLst/>
                      <dgm:ruleLst>
                        <dgm:rule type="w" val="INF"/>
                      </dgm:ruleLst>
                      <dgm:forEach name="repeat" axis="ch" ptType="node">
                        <dgm:layoutNode name="vertFour">
                          <dgm:varLst>
                            <dgm:chPref val="3"/>
                          </dgm:varLst>
                          <dgm:alg type="lin">
                            <dgm:param type="linDir" val="fromT"/>
                          </dgm:alg>
                          <dgm:shape r:blip="">
                            <dgm:adjLst/>
                          </dgm:shape>
                          <dgm:presOf/>
                          <dgm:constrLst>
                            <dgm:constr type="w" for="ch" forName="txFour" refType="w" refFor="ch" refForName="horzFour" op="gte"/>
                          </dgm:constrLst>
                          <dgm:ruleLst/>
                          <dgm:layoutNode name="txFour">
                            <dgm:varLst>
                              <dgm:chPref val="3"/>
                            </dgm:varLst>
                            <dgm:alg type="tx"/>
                            <dgm:shape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dgm:ruleLst>
                          </dgm:layoutNode>
                          <dgm:choose name="Name25">
                            <dgm:if name="Name26" axis="des" ptType="node" func="cnt" op="gt" val="0">
                              <dgm:layoutNode name="parTransFour">
                                <dgm:alg type="sp"/>
                                <dgm:shape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r:blip="">
                              <dgm:adjLst/>
                            </dgm:shape>
                            <dgm:presOf/>
                            <dgm:constrLst/>
                            <dgm:ruleLst>
                              <dgm:rule type="w" val="INF"/>
                            </dgm:ruleLst>
                            <dgm:forEach name="Name31" ref="repeat"/>
                          </dgm:layoutNode>
                        </dgm:layoutNode>
                        <dgm:choose name="Name32">
                          <dgm:if name="Name33" axis="self" ptType="node" func="revPos" op="gte" val="2">
                            <dgm:forEach name="Name34" axis="followSib" ptType="sibTrans" cnt="1">
                              <dgm:layoutNode name="sibSpaceFour">
                                <dgm:alg type="sp"/>
                                <dgm:shape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r:blip="">
                <dgm:adjLst/>
              </dgm:shape>
              <dgm:presOf/>
              <dgm:constrLst/>
              <dgm:ruleLst/>
            </dgm:layoutNode>
          </dgm:forEach>
        </dgm:if>
        <dgm:else name="Name47"/>
      </dgm:choose>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5">
  <dgm:title val=""/>
  <dgm:desc val=""/>
  <dgm:catLst>
    <dgm:cat type="simple" pri="105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3">
        <a:scrgbClr r="0" g="0" b="0"/>
      </a:effectRef>
      <a:fontRef idx="minor">
        <a:schemeClr val="tx1"/>
      </a:fontRef>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3">
  <dgm:title val=""/>
  <dgm:desc val=""/>
  <dgm:catLst>
    <dgm:cat type="simple" pri="103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b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callout">
    <dgm:scene3d>
      <a:camera prst="orthographicFront"/>
      <a:lightRig rig="threePt" dir="t"/>
    </dgm:scene3d>
    <dgm:txPr/>
    <dgm:style>
      <a:lnRef idx="1">
        <a:scrgbClr r="0" g="0" b="0"/>
      </a:lnRef>
      <a:fillRef idx="2">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2">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Def>
</file>

<file path=ppt/diagrams/quickStyle3.xml><?xml version="1.0" encoding="utf-8"?>
<dgm:styleDef xmlns:a="http://schemas.openxmlformats.org/drawingml/2006/main" xmlns:dgm="http://schemas.openxmlformats.org/drawingml/2006/diagram" uniqueId="urn:microsoft.com/office/officeart/2005/8/quickstyle/simple3">
  <dgm:title val=""/>
  <dgm:desc val=""/>
  <dgm:catLst>
    <dgm:cat type="simple" pri="103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b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callout">
    <dgm:scene3d>
      <a:camera prst="orthographicFront"/>
      <a:lightRig rig="threePt" dir="t"/>
    </dgm:scene3d>
    <dgm:txPr/>
    <dgm:style>
      <a:lnRef idx="1">
        <a:scrgbClr r="0" g="0" b="0"/>
      </a:lnRef>
      <a:fillRef idx="2">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2">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Def>
</file>

<file path=ppt/diagrams/quickStyle4.xml><?xml version="1.0" encoding="utf-8"?>
<dgm:styleDef xmlns:a="http://schemas.openxmlformats.org/drawingml/2006/main" xmlns:dgm="http://schemas.openxmlformats.org/drawingml/2006/diagram" uniqueId="urn:microsoft.com/office/officeart/2005/8/quickstyle/simple3">
  <dgm:title val=""/>
  <dgm:desc val=""/>
  <dgm:catLst>
    <dgm:cat type="simple" pri="103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b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callout">
    <dgm:scene3d>
      <a:camera prst="orthographicFront"/>
      <a:lightRig rig="threePt" dir="t"/>
    </dgm:scene3d>
    <dgm:txPr/>
    <dgm:style>
      <a:lnRef idx="1">
        <a:scrgbClr r="0" g="0" b="0"/>
      </a:lnRef>
      <a:fillRef idx="2">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2">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Def>
</file>

<file path=ppt/diagrams/quickStyle5.xml><?xml version="1.0" encoding="utf-8"?>
<dgm:styleDef xmlns:a="http://schemas.openxmlformats.org/drawingml/2006/main" xmlns:dgm="http://schemas.openxmlformats.org/drawingml/2006/diagram" uniqueId="urn:microsoft.com/office/officeart/2005/8/quickstyle/simple3">
  <dgm:title val=""/>
  <dgm:desc val=""/>
  <dgm:catLst>
    <dgm:cat type="simple" pri="103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b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callout">
    <dgm:scene3d>
      <a:camera prst="orthographicFront"/>
      <a:lightRig rig="threePt" dir="t"/>
    </dgm:scene3d>
    <dgm:txPr/>
    <dgm:style>
      <a:lnRef idx="1">
        <a:scrgbClr r="0" g="0" b="0"/>
      </a:lnRef>
      <a:fillRef idx="2">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2">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Def>
</file>

<file path=ppt/diagrams/quickStyle6.xml><?xml version="1.0" encoding="utf-8"?>
<dgm:styleDef xmlns:a="http://schemas.openxmlformats.org/drawingml/2006/main" xmlns:dgm="http://schemas.openxmlformats.org/drawingml/2006/diagram" uniqueId="urn:microsoft.com/office/officeart/2005/8/quickstyle/simple3">
  <dgm:title val=""/>
  <dgm:desc val=""/>
  <dgm:catLst>
    <dgm:cat type="simple" pri="103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b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callout">
    <dgm:scene3d>
      <a:camera prst="orthographicFront"/>
      <a:lightRig rig="threePt" dir="t"/>
    </dgm:scene3d>
    <dgm:txPr/>
    <dgm:style>
      <a:lnRef idx="1">
        <a:scrgbClr r="0" g="0" b="0"/>
      </a:lnRef>
      <a:fillRef idx="2">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2">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Def>
</file>

<file path=ppt/diagrams/quickStyle7.xml><?xml version="1.0" encoding="utf-8"?>
<dgm:styleDef xmlns:a="http://schemas.openxmlformats.org/drawingml/2006/main" xmlns:dgm="http://schemas.openxmlformats.org/drawingml/2006/diagram" uniqueId="urn:microsoft.com/office/officeart/2005/8/quickstyle/simple3">
  <dgm:title val=""/>
  <dgm:desc val=""/>
  <dgm:catLst>
    <dgm:cat type="simple" pri="103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b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callout">
    <dgm:scene3d>
      <a:camera prst="orthographicFront"/>
      <a:lightRig rig="threePt" dir="t"/>
    </dgm:scene3d>
    <dgm:txPr/>
    <dgm:style>
      <a:lnRef idx="1">
        <a:scrgbClr r="0" g="0" b="0"/>
      </a:lnRef>
      <a:fillRef idx="2">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2">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Def>
</file>

<file path=ppt/diagrams/quickStyle8.xml><?xml version="1.0" encoding="utf-8"?>
<dgm:styleDef xmlns:a="http://schemas.openxmlformats.org/drawingml/2006/main" xmlns:dgm="http://schemas.openxmlformats.org/drawingml/2006/diagram" uniqueId="urn:microsoft.com/office/officeart/2005/8/quickstyle/simple3">
  <dgm:title val=""/>
  <dgm:desc val=""/>
  <dgm:catLst>
    <dgm:cat type="simple" pri="103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b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callout">
    <dgm:scene3d>
      <a:camera prst="orthographicFront"/>
      <a:lightRig rig="threePt" dir="t"/>
    </dgm:scene3d>
    <dgm:txPr/>
    <dgm:style>
      <a:lnRef idx="1">
        <a:scrgbClr r="0" g="0" b="0"/>
      </a:lnRef>
      <a:fillRef idx="2">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2">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Def>
</file>

<file path=ppt/diagrams/quickStyle9.xml><?xml version="1.0" encoding="utf-8"?>
<dgm:styleDef xmlns:a="http://schemas.openxmlformats.org/drawingml/2006/main" xmlns:dgm="http://schemas.openxmlformats.org/drawingml/2006/diagram" uniqueId="urn:microsoft.com/office/officeart/2005/8/quickstyle/simple3">
  <dgm:title val=""/>
  <dgm:desc val=""/>
  <dgm:catLst>
    <dgm:cat type="simple" pri="103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b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callout">
    <dgm:scene3d>
      <a:camera prst="orthographicFront"/>
      <a:lightRig rig="threePt" dir="t"/>
    </dgm:scene3d>
    <dgm:txPr/>
    <dgm:style>
      <a:lnRef idx="1">
        <a:scrgbClr r="0" g="0" b="0"/>
      </a:lnRef>
      <a:fillRef idx="2">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2">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Def>
</file>

<file path=ppt/diagrams/quickStyle10.xml><?xml version="1.0" encoding="utf-8"?>
<dgm:styleDef xmlns:a="http://schemas.openxmlformats.org/drawingml/2006/main" xmlns:dgm="http://schemas.openxmlformats.org/drawingml/2006/diagram"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6.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7.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48.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08B289-7B73-4AB6-922E-20AC9E45E0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721047-47D6-48EA-AEE1-270E9A173D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CCD7E5-5027-4CDA-9D7C-83A5A5EE81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1DE72B-1EDB-4C06-B6C1-2F651870F4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E7C111-8CC8-4A14-A885-A0309FE96C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0A4B66-19EB-415B-8506-E58B7D4C8C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216947-0874-442E-9148-42675E731C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9DF8BE-799A-49F2-AF12-F9DDB8D854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23FAA7-0F6F-4742-B4E1-12AAE0745D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ABBB1E-8696-4F1C-B7CF-C01AB36237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C0CE22-851E-44B7-A0EB-9B0A9F6E1D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BE862C40-95D9-4624-8038-3078C802D24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BE862C40-95D9-4624-8038-3078C802D24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BE862C40-95D9-4624-8038-3078C802D24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BE862C40-95D9-4624-8038-3078C802D24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7"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9"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BE862C40-95D9-4624-8038-3078C802D24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4"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5"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BE862C40-95D9-4624-8038-3078C802D24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3"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4"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BE862C40-95D9-4624-8038-3078C802D24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BE862C40-95D9-4624-8038-3078C802D24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BE862C40-95D9-4624-8038-3078C802D24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BE862C40-95D9-4624-8038-3078C802D24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BE862C40-95D9-4624-8038-3078C802D24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a:prstGeom prst="rect">
            <a:avLst/>
          </a:prstGeo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a:xfrm>
            <a:off x="457200" y="1600200"/>
            <a:ext cx="8229600" cy="4525963"/>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a:prstGeom prst="rect">
            <a:avLst/>
          </a:prstGeo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a:prstGeom prst="rect">
            <a:avLst/>
          </a:prstGeo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 typeface="Arial" pitchFamily="34" charset="0"/>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sym typeface="Calibri" panose="020f0502020204030204" pitchFamily="34" charset="0"/>
            </a:endParaRPr>
          </a:p>
        </p:txBody>
      </p:sp>
      <p:sp>
        <p:nvSpPr>
          <p:cNvPr id="4" name="文本占位符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1600200"/>
            <a:ext cx="8229600" cy="4525963"/>
          </a:xfrm>
          <a:prstGeom prst="rect">
            <a:avLst/>
          </a:prstGeo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a:prstGeom prst="rect">
            <a:avLst/>
          </a:prstGeo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a:prstGeom prst="rect">
            <a:avLst/>
          </a:prstGeo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a:prstGeom prst="rect">
            <a:avLst/>
          </a:prstGeo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a:xfrm>
            <a:off x="457200" y="1600200"/>
            <a:ext cx="8229600" cy="4525963"/>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a:prstGeom prst="rect">
            <a:avLst/>
          </a:prstGeo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a:prstGeom prst="rect">
            <a:avLst/>
          </a:prstGeo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0" rtl="0" eaLnBrk="0" fontAlgn="base" latinLnBrk="0" hangingPunct="0">
              <a:lnSpc>
                <a:spcPct val="100000"/>
              </a:lnSpc>
              <a:spcBef>
                <a:spcPct val="20000"/>
              </a:spcBef>
              <a:spcAft>
                <a:spcPct val="0"/>
              </a:spcAft>
              <a:buClrTx/>
              <a:buSzTx/>
              <a:buFont typeface="Arial" pitchFamily="34" charset="0"/>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sym typeface="Arial" pitchFamily="34" charset="0"/>
            </a:endParaRPr>
          </a:p>
        </p:txBody>
      </p:sp>
      <p:sp>
        <p:nvSpPr>
          <p:cNvPr id="4" name="文本占位符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1600200"/>
            <a:ext cx="8229600" cy="4525963"/>
          </a:xfrm>
          <a:prstGeom prst="rect">
            <a:avLst/>
          </a:prstGeo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a:prstGeom prst="rect">
            <a:avLst/>
          </a:prstGeo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a:prstGeom prst="rect">
            <a:avLst/>
          </a:prstGeo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自定义版式">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a:xfrm>
            <a:off x="457200" y="1600200"/>
            <a:ext cx="8229600" cy="4525963"/>
          </a:xfrm>
          <a:prstGeom prst="rect">
            <a:avLst/>
          </a:prstGeom>
        </p:spPr>
        <p:txBody>
          <a:bodyPr/>
          <a:lstStyle>
            <a:lvl1pPr>
              <a:defRPr baseline="0">
                <a:latin typeface="Times New Roman" panose="02020603050405020304" pitchFamily="18" charset="0"/>
                <a:ea typeface="宋体" panose="02010600030101010101" pitchFamily="2" charset="-122"/>
              </a:defRPr>
            </a:lvl1pPr>
            <a:lvl2pPr>
              <a:defRPr baseline="0">
                <a:latin typeface="Times New Roman" panose="02020603050405020304" pitchFamily="18" charset="0"/>
                <a:ea typeface="宋体" panose="02010600030101010101" pitchFamily="2" charset="-122"/>
              </a:defRPr>
            </a:lvl2pPr>
            <a:lvl3pPr>
              <a:defRPr baseline="0">
                <a:latin typeface="Times New Roman" panose="02020603050405020304" pitchFamily="18" charset="0"/>
                <a:ea typeface="宋体" panose="02010600030101010101" pitchFamily="2" charset="-122"/>
              </a:defRPr>
            </a:lvl3pPr>
            <a:lvl4pPr>
              <a:defRPr baseline="0">
                <a:latin typeface="Times New Roman" panose="02020603050405020304" pitchFamily="18" charset="0"/>
                <a:ea typeface="宋体" panose="02010600030101010101" pitchFamily="2" charset="-122"/>
              </a:defRPr>
            </a:lvl4pPr>
            <a:lvl5pPr>
              <a:defRPr baseline="0">
                <a:latin typeface="Times New Roman" panose="02020603050405020304" pitchFamily="18" charset="0"/>
                <a:ea typeface="宋体" panose="02010600030101010101" pitchFamily="2" charset="-122"/>
              </a:defRPr>
            </a:lvl5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457200" y="6245225"/>
            <a:ext cx="2133600" cy="476250"/>
          </a:xfrm>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lvl="0" defTabSz="914400" rtl="0" eaLnBrk="1" fontAlgn="base" hangingPunct="1">
              <a:lnSpc>
                <a:spcPct val="100000"/>
              </a:lnSpc>
              <a:spcBef>
                <a:spcPct val="0"/>
              </a:spcBef>
              <a:spcAft>
                <a:spcPct val="0"/>
              </a:spcAft>
              <a:buClrTx/>
              <a:buSzTx/>
            </a:pPr>
            <a:endParaRPr lang="zh-CN" altLang="en-US" strike="noStrike" baseline="0" noProof="1"/>
          </a:p>
        </p:txBody>
      </p:sp>
      <p:sp>
        <p:nvSpPr>
          <p:cNvPr id="3" name="页脚占位符 2"/>
          <p:cNvSpPr>
            <a:spLocks noGrp="1"/>
          </p:cNvSpPr>
          <p:nvPr>
            <p:ph type="ftr" sz="quarter" idx="11"/>
          </p:nvPr>
        </p:nvSpPr>
        <p:spPr>
          <a:xfrm>
            <a:off x="3124200" y="6245225"/>
            <a:ext cx="2895600" cy="476250"/>
          </a:xfrm>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lvl="0" defTabSz="914400" rtl="0" eaLnBrk="1" fontAlgn="base" hangingPunct="1">
              <a:lnSpc>
                <a:spcPct val="100000"/>
              </a:lnSpc>
              <a:spcBef>
                <a:spcPct val="0"/>
              </a:spcBef>
              <a:spcAft>
                <a:spcPct val="0"/>
              </a:spcAft>
              <a:buClrTx/>
              <a:buSzTx/>
            </a:pPr>
            <a:endParaRPr lang="zh-CN" altLang="en-US" strike="noStrike" baseline="0" noProof="1"/>
          </a:p>
        </p:txBody>
      </p:sp>
      <p:sp>
        <p:nvSpPr>
          <p:cNvPr id="4" name="灯片编号占位符 3"/>
          <p:cNvSpPr>
            <a:spLocks noGrp="1"/>
          </p:cNvSpPr>
          <p:nvPr>
            <p:ph type="sldNum" sz="quarter" idx="12"/>
          </p:nvPr>
        </p:nvSpPr>
        <p:spPr>
          <a:xfrm>
            <a:off x="6553200" y="6245225"/>
            <a:ext cx="2133600" cy="476250"/>
          </a:xfrm>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lvl="0" defTabSz="914400" rtl="0" eaLnBrk="1" fontAlgn="base" hangingPunct="1">
              <a:lnSpc>
                <a:spcPct val="100000"/>
              </a:lnSpc>
              <a:spcBef>
                <a:spcPct val="0"/>
              </a:spcBef>
              <a:spcAft>
                <a:spcPct val="0"/>
              </a:spcAft>
              <a:buClrTx/>
              <a:buSzTx/>
            </a:pPr>
            <a:fld id="{9A0DB2DC-4C9A-4742-B13C-FB6460FD3503}" type="slidenum">
              <a:rPr lang="zh-CN" altLang="en-US" strike="noStrike" baseline="0" noProof="1">
                <a:latin typeface="Arial"/>
                <a:ea typeface="宋体" panose="02010600030101010101" pitchFamily="2" charset="-122"/>
                <a:cs typeface="+mn-cs"/>
              </a:rPr>
              <a:t/>
            </a:fld>
            <a:endParaRPr lang="zh-CN" altLang="en-US" sz="1400" u="none" strike="noStrike" baseline="0" noProof="1">
              <a:solidFill>
                <a:schemeClr val="tx1"/>
              </a:solidFill>
              <a:latin typeface="Arial"/>
              <a:ea typeface="宋体" panose="02010600030101010101" pitchFamily="2" charset="-122"/>
            </a:endParaRPr>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media/image1.png" /><Relationship Id="rId13"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4.xml" /><Relationship Id="rId10" Type="http://schemas.openxmlformats.org/officeDocument/2006/relationships/slideLayout" Target="../slideLayouts/slideLayout43.xml" /><Relationship Id="rId11" Type="http://schemas.openxmlformats.org/officeDocument/2006/relationships/slideLayout" Target="../slideLayouts/slideLayout44.xml" /><Relationship Id="rId12" Type="http://schemas.openxmlformats.org/officeDocument/2006/relationships/slideLayout" Target="../slideLayouts/slideLayout45.xml" /><Relationship Id="rId13" Type="http://schemas.openxmlformats.org/officeDocument/2006/relationships/image" Target="../media/image2.jpeg" /><Relationship Id="rId14" Type="http://schemas.openxmlformats.org/officeDocument/2006/relationships/image" Target="../media/image3.jpeg" /><Relationship Id="rId15" Type="http://schemas.openxmlformats.org/officeDocument/2006/relationships/image" Target="../media/image1.png" /><Relationship Id="rId16" Type="http://schemas.openxmlformats.org/officeDocument/2006/relationships/theme" Target="../theme/theme4.xml" /><Relationship Id="rId2" Type="http://schemas.openxmlformats.org/officeDocument/2006/relationships/slideLayout" Target="../slideLayouts/slideLayout35.xml" /><Relationship Id="rId3" Type="http://schemas.openxmlformats.org/officeDocument/2006/relationships/slideLayout" Target="../slideLayouts/slideLayout36.xml" /><Relationship Id="rId4" Type="http://schemas.openxmlformats.org/officeDocument/2006/relationships/slideLayout" Target="../slideLayouts/slideLayout37.xml" /><Relationship Id="rId5" Type="http://schemas.openxmlformats.org/officeDocument/2006/relationships/slideLayout" Target="../slideLayouts/slideLayout38.xml" /><Relationship Id="rId6" Type="http://schemas.openxmlformats.org/officeDocument/2006/relationships/slideLayout" Target="../slideLayouts/slideLayout39.xml" /><Relationship Id="rId7" Type="http://schemas.openxmlformats.org/officeDocument/2006/relationships/slideLayout" Target="../slideLayouts/slideLayout40.xml" /><Relationship Id="rId8" Type="http://schemas.openxmlformats.org/officeDocument/2006/relationships/slideLayout" Target="../slideLayouts/slideLayout41.xml" /><Relationship Id="rId9" Type="http://schemas.openxmlformats.org/officeDocument/2006/relationships/slideLayout" Target="../slideLayouts/slideLayout42.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46.xml" /><Relationship Id="rId2" Type="http://schemas.openxmlformats.org/officeDocument/2006/relationships/slideLayout" Target="../slideLayouts/slideLayout47.xml" /><Relationship Id="rId3" Type="http://schemas.openxmlformats.org/officeDocument/2006/relationships/image" Target="../media/image2.jpeg" /><Relationship Id="rId4" Type="http://schemas.openxmlformats.org/officeDocument/2006/relationships/image" Target="../media/image3.jpeg" /><Relationship Id="rId5" Type="http://schemas.openxmlformats.org/officeDocument/2006/relationships/image" Target="../media/image4.png" /><Relationship Id="rId6" Type="http://schemas.openxmlformats.org/officeDocument/2006/relationships/image" Target="../media/image1.png" /><Relationship Id="rId7" Type="http://schemas.openxmlformats.org/officeDocument/2006/relationships/theme" Target="../theme/theme5.xml" /></Relationships>
</file>

<file path=ppt/slideMasters/_rels/slideMaster6.xml.rels>&#65279;<?xml version="1.0" encoding="utf-8" standalone="yes"?><Relationships xmlns="http://schemas.openxmlformats.org/package/2006/relationships"><Relationship Id="rId1" Type="http://schemas.openxmlformats.org/officeDocument/2006/relationships/slideLayout" Target="../slideLayouts/slideLayout4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png" /><Relationship Id="rId5" Type="http://schemas.openxmlformats.org/officeDocument/2006/relationships/image" Target="../media/image1.png" /><Relationship Id="rId6" Type="http://schemas.openxmlformats.org/officeDocument/2006/relationships/theme" Target="../theme/theme6.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8194" name="标题 1025"/>
          <p:cNvSpPr/>
          <p:nvPr>
            <p:ph type="title" idx="4294967295"/>
          </p:nvPr>
        </p:nvSpPr>
        <p:spPr>
          <a:xfrm>
            <a:off x="457200" y="274638"/>
            <a:ext cx="8229600" cy="1143000"/>
          </a:xfrm>
          <a:prstGeom prst="rect">
            <a:avLst/>
          </a:prstGeom>
          <a:noFill/>
          <a:ln>
            <a:noFill/>
            <a:miter lim="800000"/>
          </a:ln>
        </p:spPr>
        <p:txBody>
          <a:bodyPr anchor="ctr" anchorCtr="0"/>
          <a:lstStyle>
            <a:lvl1pPr marL="0" lvl="0" indent="0" algn="ctr" defTabSz="914400" rtl="0" eaLnBrk="1" fontAlgn="base" latinLnBrk="0" hangingPunct="1">
              <a:lnSpc>
                <a:spcPct val="100000"/>
              </a:lnSpc>
              <a:spcBef>
                <a:spcPct val="0"/>
              </a:spcBef>
              <a:spcAft>
                <a:spcPct val="0"/>
              </a:spcAft>
              <a:buClrTx/>
              <a:buSzTx/>
              <a:buFontTx/>
              <a:buNone/>
              <a:defRPr lang="ru-RU" altLang="en-US" sz="4400" b="0" i="0" u="none" kern="1200">
                <a:solidFill>
                  <a:schemeClr val="tx2"/>
                </a:solidFill>
                <a:latin typeface="+mj-lt"/>
                <a:ea typeface="+mj-ea"/>
                <a:cs typeface="+mj-cs"/>
              </a:defRPr>
            </a:lvl1pPr>
          </a:lstStyle>
          <a:p>
            <a:pPr lvl="0"/>
            <a:r>
              <a:t>单击此处编辑母版标题样式</a:t>
            </a:r>
          </a:p>
        </p:txBody>
      </p:sp>
      <p:sp>
        <p:nvSpPr>
          <p:cNvPr id="8195" name="文本占位符 1026"/>
          <p:cNvSpPr/>
          <p:nvPr>
            <p:ph type="body"/>
          </p:nvPr>
        </p:nvSpPr>
        <p:spPr>
          <a:xfrm>
            <a:off x="457200" y="1600200"/>
            <a:ext cx="8229600" cy="4525962"/>
          </a:xfrm>
          <a:prstGeom prst="rect">
            <a:avLst/>
          </a:prstGeom>
          <a:noFill/>
          <a:ln>
            <a:noFill/>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ru-RU" altLang="en-US" sz="3200" b="0" i="0" u="none" kern="1200">
                <a:solidFill>
                  <a:schemeClr val="tx1"/>
                </a:solidFill>
                <a:latin typeface="+mn-lt"/>
                <a:ea typeface="+mn-ea"/>
                <a:cs typeface="+mn-cs"/>
              </a:defRPr>
            </a:lvl1pPr>
            <a:lvl2pPr marL="742950" lvl="1" indent="-285750" algn="l" rtl="0" eaLnBrk="1" fontAlgn="base" latinLnBrk="0" hangingPunct="1">
              <a:lnSpc>
                <a:spcPct val="100000"/>
              </a:lnSpc>
              <a:spcBef>
                <a:spcPct val="20000"/>
              </a:spcBef>
              <a:spcAft>
                <a:spcPct val="0"/>
              </a:spcAft>
              <a:buClrTx/>
              <a:buSzTx/>
              <a:buFontTx/>
              <a:buChar char="–"/>
              <a:defRPr lang="ru-RU" altLang="en-US" sz="2800" b="0" i="0" u="none" kern="1200">
                <a:solidFill>
                  <a:schemeClr val="tx1"/>
                </a:solidFill>
                <a:latin typeface="Arial" pitchFamily="34" charset="0"/>
                <a:ea typeface="宋体" panose="02010600030101010101" pitchFamily="2" charset="-122"/>
                <a:cs typeface="+mn-cs"/>
              </a:defRPr>
            </a:lvl2pPr>
            <a:lvl3pPr marL="1143000" lvl="2" indent="-228600" algn="l" rtl="0" eaLnBrk="1" fontAlgn="base" latinLnBrk="0" hangingPunct="1">
              <a:lnSpc>
                <a:spcPct val="100000"/>
              </a:lnSpc>
              <a:spcBef>
                <a:spcPct val="20000"/>
              </a:spcBef>
              <a:spcAft>
                <a:spcPct val="0"/>
              </a:spcAft>
              <a:buClrTx/>
              <a:buSzTx/>
              <a:buFontTx/>
              <a:buChar char="•"/>
              <a:defRPr lang="ru-RU" altLang="en-US" sz="2400" b="0" i="0" u="none" kern="1200">
                <a:solidFill>
                  <a:schemeClr val="tx1"/>
                </a:solidFill>
                <a:latin typeface="Arial" pitchFamily="34" charset="0"/>
                <a:ea typeface="宋体" panose="02010600030101010101" pitchFamily="2" charset="-122"/>
                <a:cs typeface="+mn-cs"/>
              </a:defRPr>
            </a:lvl3pPr>
            <a:lvl4pPr marL="1600200" lvl="3"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4pPr>
            <a:lvl5pPr marL="2057400" lvl="4"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9pPr>
          </a:lstStyle>
          <a:p>
            <a:pPr marL="342900" lvl="0" indent="-342900"/>
            <a:r>
              <a:t>单击此处编辑母版文本样式</a:t>
            </a:r>
          </a:p>
          <a:p>
            <a:pPr marL="742950" lvl="1" indent="-285750"/>
            <a:r>
              <a:t>第二级</a:t>
            </a:r>
          </a:p>
          <a:p>
            <a:pPr marL="1143000" lvl="2" indent="-228600"/>
            <a:r>
              <a:t>第三级</a:t>
            </a:r>
          </a:p>
          <a:p>
            <a:pPr marL="1600200" lvl="3" indent="-228600"/>
            <a:r>
              <a:t>第四级</a:t>
            </a:r>
          </a:p>
          <a:p>
            <a:pPr marL="2057400" lvl="4" indent="-228600"/>
            <a:r>
              <a:t>第五级</a:t>
            </a:r>
          </a:p>
        </p:txBody>
      </p:sp>
      <p:sp>
        <p:nvSpPr>
          <p:cNvPr id="8196" name="日期占位符 1"/>
          <p:cNvSpPr>
            <a:spLocks noGrp="1"/>
          </p:cNvSpPr>
          <p:nvPr>
            <p:ph type="dt" sz="half" idx="2"/>
          </p:nvPr>
        </p:nvSpPr>
        <p:spPr>
          <a:xfrm>
            <a:off x="457200" y="6245225"/>
            <a:ext cx="2133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197" name="页脚占位符 2"/>
          <p:cNvSpPr>
            <a:spLocks noGrp="1"/>
          </p:cNvSpPr>
          <p:nvPr>
            <p:ph type="ftr" sz="quarter" idx="3"/>
          </p:nvPr>
        </p:nvSpPr>
        <p:spPr>
          <a:xfrm>
            <a:off x="3124200" y="6245225"/>
            <a:ext cx="2895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8198" name="灯片编号占位符 3"/>
          <p:cNvSpPr>
            <a:spLocks noGrp="1"/>
          </p:cNvSpPr>
          <p:nvPr>
            <p:ph type="sldNum" sz="quarter" idx="4"/>
          </p:nvPr>
        </p:nvSpPr>
        <p:spPr>
          <a:xfrm>
            <a:off x="6553200" y="6245225"/>
            <a:ext cx="2133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BE862C40-95D9-4624-8038-3078C802D24C}" type="slidenum">
              <a:rPr lang="zh-CN" altLang="en-US" sz="1400" baseline="0">
                <a:latin typeface="Arial" pitchFamily="34" charset="0"/>
                <a:ea typeface="宋体" panose="02010600030101010101" pitchFamily="2" charset="-122"/>
              </a:rPr>
              <a:t>*</a:t>
            </a:fld>
          </a:p>
        </p:txBody>
      </p:sp>
    </p:spTree>
  </p:cSld>
  <p:clrMap bg1="lt1" tx1="dk1" bg2="lt2" tx2="dk2" accent1="accent1" accent2="accent2" accent3="accent3" accent4="accent4" accent5="accent5" accent6="accent6" hlink="hlink" folHlink="folHlink"/>
  <p:sldLayoutIdLst>
    <p:sldLayoutId id="2147483660" r:id="rId1"/>
    <p:sldLayoutId id="2147483717"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ransition/>
  <p:timing/>
  <p:txStyles>
    <p:titleStyle>
      <a:lvl1pPr marL="0" lvl="0" indent="0" algn="ctr" defTabSz="914400" rtl="0" eaLnBrk="1" fontAlgn="base" latinLnBrk="0" hangingPunct="1">
        <a:lnSpc>
          <a:spcPct val="100000"/>
        </a:lnSpc>
        <a:spcBef>
          <a:spcPct val="0"/>
        </a:spcBef>
        <a:spcAft>
          <a:spcPct val="0"/>
        </a:spcAft>
        <a:buClrTx/>
        <a:buSzTx/>
        <a:buFontTx/>
        <a:buNone/>
        <a:defRPr sz="4400" b="0" i="0" u="none" kern="120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Tx/>
        <a:buSzTx/>
        <a:buFontTx/>
        <a:buChar char="•"/>
        <a:defRPr sz="3200" b="0" i="0" u="none" kern="120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2"/>
          <a:stretch>
            <a:fillRect/>
          </a:stretch>
        </a:blipFill>
        <a:effectLst/>
      </p:bgPr>
    </p:bg>
    <p:spTree>
      <p:nvGrpSpPr>
        <p:cNvPr id="1" name=""/>
        <p:cNvGrpSpPr/>
        <p:nvPr/>
      </p:nvGrpSpPr>
      <p:grpSpPr/>
    </p:spTree>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ransition/>
  <p:timing/>
  <p:txStyles>
    <p:titleStyle>
      <a:lvl1pPr marL="914400" indent="-914400" algn="ctr" defTabSz="914400" rtl="0" eaLnBrk="0" fontAlgn="base" hangingPunct="0">
        <a:lnSpc>
          <a:spcPct val="100000"/>
        </a:lnSpc>
        <a:spcBef>
          <a:spcPct val="0"/>
        </a:spcBef>
        <a:spcAft>
          <a:spcPct val="0"/>
        </a:spcAft>
        <a:buClrTx/>
        <a:buSzTx/>
        <a:buFontTx/>
        <a:buNone/>
        <a:defRPr kumimoji="0" sz="4400" b="0" i="0" u="none" baseline="0">
          <a:solidFill>
            <a:schemeClr val="tx1"/>
          </a:solidFill>
          <a:latin typeface="+mj-lt"/>
          <a:ea typeface="+mj-ea"/>
          <a:cs typeface="+mj-cs"/>
          <a:sym typeface="Calibri" panose="020f0502020204030204" pitchFamily="34" charset="0"/>
        </a:defRPr>
      </a:lvl1pPr>
      <a:lvl2pPr marL="914400" indent="-914400"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sym typeface="Calibri" panose="020f0502020204030204" pitchFamily="34" charset="0"/>
        </a:defRPr>
      </a:lvl2pPr>
      <a:lvl3pPr marL="914400" indent="-914400"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sym typeface="Calibri" panose="020f0502020204030204" pitchFamily="34" charset="0"/>
        </a:defRPr>
      </a:lvl3pPr>
      <a:lvl4pPr marL="914400" indent="-914400"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sym typeface="Calibri" panose="020f0502020204030204" pitchFamily="34" charset="0"/>
        </a:defRPr>
      </a:lvl4pPr>
      <a:lvl5pPr marL="914400" indent="-914400"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sym typeface="Calibri" panose="020f0502020204030204" pitchFamily="34" charset="0"/>
        </a:defRPr>
      </a:lvl5pPr>
      <a:lvl6pPr marL="1371600" indent="-9144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sym typeface="Calibri" panose="020f0502020204030204" pitchFamily="34" charset="0"/>
        </a:defRPr>
      </a:lvl6pPr>
      <a:lvl7pPr marL="1828800" indent="-9144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sym typeface="Calibri" panose="020f0502020204030204" pitchFamily="34" charset="0"/>
        </a:defRPr>
      </a:lvl7pPr>
      <a:lvl8pPr marL="2286000" indent="-9144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sym typeface="Calibri" panose="020f0502020204030204" pitchFamily="34" charset="0"/>
        </a:defRPr>
      </a:lvl8pPr>
      <a:lvl9pPr marL="2743200" indent="-9144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sym typeface="Calibri" panose="020f0502020204030204" pitchFamily="34" charset="0"/>
        </a:defRPr>
      </a:lvl9pPr>
    </p:titleStyle>
    <p:bodyStyle>
      <a:lvl1pPr marL="342900" indent="-342900" algn="l" defTabSz="914400" rtl="0" eaLnBrk="0" fontAlgn="base" hangingPunct="0">
        <a:lnSpc>
          <a:spcPct val="100000"/>
        </a:lnSpc>
        <a:spcBef>
          <a:spcPct val="20000"/>
        </a:spcBef>
        <a:spcAft>
          <a:spcPct val="0"/>
        </a:spcAft>
        <a:buClrTx/>
        <a:buSzTx/>
        <a:buFont typeface="Arial" pitchFamily="34" charset="0"/>
        <a:buChar char="•"/>
        <a:defRPr kumimoji="0" sz="3200" b="0" i="0" u="none" baseline="0">
          <a:solidFill>
            <a:schemeClr val="tx1"/>
          </a:solidFill>
          <a:latin typeface="+mn-lt"/>
          <a:ea typeface="+mn-ea"/>
          <a:cs typeface="+mn-cs"/>
          <a:sym typeface="Calibri" panose="020f0502020204030204" pitchFamily="34" charset="0"/>
        </a:defRPr>
      </a:lvl1pPr>
      <a:lvl2pPr marL="742950" indent="-285750" algn="l" defTabSz="914400" rtl="0" eaLnBrk="0" fontAlgn="base" hangingPunct="0">
        <a:lnSpc>
          <a:spcPct val="100000"/>
        </a:lnSpc>
        <a:spcBef>
          <a:spcPct val="20000"/>
        </a:spcBef>
        <a:spcAft>
          <a:spcPct val="0"/>
        </a:spcAft>
        <a:buClrTx/>
        <a:buSzTx/>
        <a:buFont typeface="Arial" pitchFamily="34" charset="0"/>
        <a:buChar char="–"/>
        <a:defRPr kumimoji="0" sz="2800" b="0" i="0" u="none" baseline="0">
          <a:solidFill>
            <a:schemeClr val="tx1"/>
          </a:solidFill>
          <a:latin typeface="+mn-lt"/>
          <a:ea typeface="+mn-ea"/>
          <a:sym typeface="Calibri" panose="020f0502020204030204" pitchFamily="34" charset="0"/>
        </a:defRPr>
      </a:lvl2pPr>
      <a:lvl3pPr marL="1143000" indent="-228600" algn="l" defTabSz="914400" rtl="0" eaLnBrk="0" fontAlgn="base" hangingPunct="0">
        <a:lnSpc>
          <a:spcPct val="100000"/>
        </a:lnSpc>
        <a:spcBef>
          <a:spcPct val="20000"/>
        </a:spcBef>
        <a:spcAft>
          <a:spcPct val="0"/>
        </a:spcAft>
        <a:buClrTx/>
        <a:buSzTx/>
        <a:buFont typeface="Arial" pitchFamily="34" charset="0"/>
        <a:buChar char="•"/>
        <a:defRPr kumimoji="0" sz="2400" b="0" i="0" u="none" baseline="0">
          <a:solidFill>
            <a:schemeClr val="tx1"/>
          </a:solidFill>
          <a:latin typeface="+mn-lt"/>
          <a:ea typeface="+mn-ea"/>
          <a:sym typeface="Calibri" panose="020f0502020204030204" pitchFamily="34" charset="0"/>
        </a:defRPr>
      </a:lvl3pPr>
      <a:lvl4pPr marL="1600200" indent="-228600" algn="l" defTabSz="914400" rtl="0" eaLnBrk="0" fontAlgn="base" hangingPunct="0">
        <a:lnSpc>
          <a:spcPct val="100000"/>
        </a:lnSpc>
        <a:spcBef>
          <a:spcPct val="20000"/>
        </a:spcBef>
        <a:spcAft>
          <a:spcPct val="0"/>
        </a:spcAft>
        <a:buClrTx/>
        <a:buSzTx/>
        <a:buFont typeface="Arial" pitchFamily="34" charset="0"/>
        <a:buChar char="–"/>
        <a:defRPr kumimoji="0" sz="2000" b="0" i="0" u="none" baseline="0">
          <a:solidFill>
            <a:schemeClr val="tx1"/>
          </a:solidFill>
          <a:latin typeface="+mn-lt"/>
          <a:ea typeface="+mn-ea"/>
          <a:sym typeface="Calibri" panose="020f0502020204030204" pitchFamily="34" charset="0"/>
        </a:defRPr>
      </a:lvl4pPr>
      <a:lvl5pPr marL="2057400" indent="-228600" algn="l" defTabSz="914400" rtl="0" eaLnBrk="0" fontAlgn="base" hangingPunct="0">
        <a:lnSpc>
          <a:spcPct val="100000"/>
        </a:lnSpc>
        <a:spcBef>
          <a:spcPct val="20000"/>
        </a:spcBef>
        <a:spcAft>
          <a:spcPct val="0"/>
        </a:spcAft>
        <a:buClrTx/>
        <a:buSzTx/>
        <a:buFont typeface="Arial" pitchFamily="34" charset="0"/>
        <a:buChar char="»"/>
        <a:defRPr kumimoji="0" sz="2000" b="0" i="0" u="none" baseline="0">
          <a:solidFill>
            <a:schemeClr val="tx1"/>
          </a:solidFill>
          <a:latin typeface="+mn-lt"/>
          <a:ea typeface="+mn-ea"/>
          <a:sym typeface="Calibri" panose="020f0502020204030204" pitchFamily="34" charset="0"/>
        </a:defRPr>
      </a:lvl5pPr>
      <a:lvl6pPr marL="2514600" indent="-228600" algn="l" rtl="0" fontAlgn="base">
        <a:spcBef>
          <a:spcPct val="20000"/>
        </a:spcBef>
        <a:spcAft>
          <a:spcPct val="0"/>
        </a:spcAft>
        <a:buFont typeface="Arial" pitchFamily="34" charset="0"/>
        <a:buChar char="»"/>
        <a:defRPr sz="2000">
          <a:solidFill>
            <a:schemeClr val="tx1"/>
          </a:solidFill>
          <a:latin typeface="+mn-lt"/>
          <a:ea typeface="+mn-ea"/>
          <a:sym typeface="Calibri" panose="020f0502020204030204" pitchFamily="34" charset="0"/>
        </a:defRPr>
      </a:lvl6pPr>
      <a:lvl7pPr marL="2971800" indent="-228600" algn="l" rtl="0" fontAlgn="base">
        <a:spcBef>
          <a:spcPct val="20000"/>
        </a:spcBef>
        <a:spcAft>
          <a:spcPct val="0"/>
        </a:spcAft>
        <a:buFont typeface="Arial" pitchFamily="34" charset="0"/>
        <a:buChar char="»"/>
        <a:defRPr sz="2000">
          <a:solidFill>
            <a:schemeClr val="tx1"/>
          </a:solidFill>
          <a:latin typeface="+mn-lt"/>
          <a:ea typeface="+mn-ea"/>
          <a:sym typeface="Calibri" panose="020f0502020204030204" pitchFamily="34" charset="0"/>
        </a:defRPr>
      </a:lvl7pPr>
      <a:lvl8pPr marL="3429000" indent="-228600" algn="l" rtl="0" fontAlgn="base">
        <a:spcBef>
          <a:spcPct val="20000"/>
        </a:spcBef>
        <a:spcAft>
          <a:spcPct val="0"/>
        </a:spcAft>
        <a:buFont typeface="Arial" pitchFamily="34" charset="0"/>
        <a:buChar char="»"/>
        <a:defRPr sz="2000">
          <a:solidFill>
            <a:schemeClr val="tx1"/>
          </a:solidFill>
          <a:latin typeface="+mn-lt"/>
          <a:ea typeface="+mn-ea"/>
          <a:sym typeface="Calibri" panose="020f0502020204030204" pitchFamily="34" charset="0"/>
        </a:defRPr>
      </a:lvl8pPr>
      <a:lvl9pPr marL="3886200" indent="-228600" algn="l" rtl="0" fontAlgn="base">
        <a:spcBef>
          <a:spcPct val="20000"/>
        </a:spcBef>
        <a:spcAft>
          <a:spcPct val="0"/>
        </a:spcAft>
        <a:buFont typeface="Arial" pitchFamily="34" charset="0"/>
        <a:buChar char="»"/>
        <a:defRPr sz="2000">
          <a:solidFill>
            <a:schemeClr val="tx1"/>
          </a:solidFill>
          <a:latin typeface="+mn-lt"/>
          <a:ea typeface="+mn-ea"/>
          <a:sym typeface="Calibri" panose="020f0502020204030204" pitchFamily="34" charset="0"/>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5"/>
          <a:stretch>
            <a:fillRect/>
          </a:stretch>
        </a:blipFill>
        <a:effectLst/>
      </p:bgPr>
    </p:bg>
    <p:spTree>
      <p:nvGrpSpPr>
        <p:cNvPr id="1" name=""/>
        <p:cNvGrpSpPr/>
        <p:nvPr/>
      </p:nvGrpSpPr>
      <p:grpSpPr/>
      <p:pic>
        <p:nvPicPr>
          <p:cNvPr id="2050" name="Picture 2" descr="bg3"/>
          <p:cNvPicPr/>
          <p:nvPr/>
        </p:nvPicPr>
        <p:blipFill>
          <a:blip r:embed="rId13"/>
          <a:stretch>
            <a:fillRect/>
          </a:stretch>
        </p:blipFill>
        <p:spPr>
          <a:xfrm>
            <a:off x="0" y="0"/>
            <a:ext cx="9144000" cy="6858000"/>
          </a:xfrm>
          <a:prstGeom prst="rect">
            <a:avLst/>
          </a:prstGeom>
          <a:noFill/>
          <a:ln>
            <a:noFill/>
            <a:miter lim="800000"/>
          </a:ln>
        </p:spPr>
      </p:pic>
      <p:sp>
        <p:nvSpPr>
          <p:cNvPr id="2051" name="Rectangle 4"/>
          <p:cNvSpPr/>
          <p:nvPr/>
        </p:nvSpPr>
        <p:spPr>
          <a:xfrm>
            <a:off x="0" y="763588"/>
            <a:ext cx="9144000" cy="5591175"/>
          </a:xfrm>
          <a:prstGeom prst="rect">
            <a:avLst/>
          </a:prstGeom>
          <a:solidFill>
            <a:srgbClr val="FFFFFF">
              <a:alpha val="50195"/>
            </a:srgbClr>
          </a:solidFill>
          <a:ln>
            <a:no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endParaRPr lang="zh-CN" altLang="zh-CN" sz="1600">
              <a:solidFill>
                <a:srgbClr val="000000"/>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2052" name="Picture 9" descr="haishihong2"/>
          <p:cNvPicPr/>
          <p:nvPr/>
        </p:nvPicPr>
        <p:blipFill>
          <a:blip r:embed="rId14"/>
          <a:srcRect b="85696"/>
          <a:stretch>
            <a:fillRect/>
          </a:stretch>
        </p:blipFill>
        <p:spPr>
          <a:xfrm>
            <a:off x="0" y="6330950"/>
            <a:ext cx="9144000" cy="527050"/>
          </a:xfrm>
          <a:prstGeom prst="rect">
            <a:avLst/>
          </a:prstGeom>
          <a:noFill/>
          <a:ln>
            <a:noFill/>
            <a:miter lim="800000"/>
          </a:ln>
        </p:spPr>
      </p:pic>
      <p:cxnSp>
        <p:nvCxnSpPr>
          <p:cNvPr id="2053" name="直接连接符 6"/>
          <p:cNvCxnSpPr/>
          <p:nvPr/>
        </p:nvCxnSpPr>
        <p:spPr>
          <a:xfrm>
            <a:off x="0" y="6715125"/>
            <a:ext cx="9072562" cy="0"/>
          </a:xfrm>
          <a:prstGeom prst="line">
            <a:avLst/>
          </a:prstGeom>
          <a:noFill/>
          <a:ln>
            <a:solidFill>
              <a:srgbClr val="A6A6A6"/>
            </a:solidFill>
            <a:miter lim="800000"/>
          </a:ln>
        </p:spPr>
      </p:cxnSp>
      <p:cxnSp>
        <p:nvCxnSpPr>
          <p:cNvPr id="2054" name="直接连接符 7"/>
          <p:cNvCxnSpPr/>
          <p:nvPr/>
        </p:nvCxnSpPr>
        <p:spPr>
          <a:xfrm flipH="1" flipV="1">
            <a:off x="8988425" y="6354762"/>
            <a:ext cx="0" cy="360362"/>
          </a:xfrm>
          <a:prstGeom prst="line">
            <a:avLst/>
          </a:prstGeom>
          <a:noFill/>
          <a:ln w="38100">
            <a:solidFill>
              <a:srgbClr val="A6A6A6"/>
            </a:solidFill>
            <a:miter lim="800000"/>
          </a:ln>
        </p:spPr>
      </p:cxnSp>
      <p:cxnSp>
        <p:nvCxnSpPr>
          <p:cNvPr id="2055" name="直接连接符 9"/>
          <p:cNvCxnSpPr/>
          <p:nvPr/>
        </p:nvCxnSpPr>
        <p:spPr>
          <a:xfrm flipV="1">
            <a:off x="9072562" y="6429375"/>
            <a:ext cx="1588" cy="288925"/>
          </a:xfrm>
          <a:prstGeom prst="line">
            <a:avLst/>
          </a:prstGeom>
          <a:noFill/>
          <a:ln w="38100">
            <a:solidFill>
              <a:srgbClr val="FFC000"/>
            </a:solidFill>
            <a:miter lim="800000"/>
          </a:ln>
        </p:spPr>
      </p:cxnSp>
      <p:sp>
        <p:nvSpPr>
          <p:cNvPr id="2056" name="Text Box 8"/>
          <p:cNvSpPr/>
          <p:nvPr/>
        </p:nvSpPr>
        <p:spPr>
          <a:xfrm>
            <a:off x="6950075" y="6365875"/>
            <a:ext cx="1960562" cy="304800"/>
          </a:xfrm>
          <a:prstGeom prst="rect">
            <a:avLst/>
          </a:prstGeom>
          <a:noFill/>
          <a:ln>
            <a:noFill/>
            <a:miter lim="800000"/>
          </a:ln>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eaLnBrk="1" hangingPunct="1"/>
            <a:r>
              <a:rPr lang="zh-CN" altLang="en-US" sz="1400" b="1">
                <a:solidFill>
                  <a:srgbClr val="FFFFFF"/>
                </a:solidFill>
                <a:ea typeface="楷体_GB2312" pitchFamily="49" charset="-122"/>
              </a:rPr>
              <a:t>《物理治疗学》第二版</a:t>
            </a:r>
          </a:p>
        </p:txBody>
      </p:sp>
      <p:sp>
        <p:nvSpPr>
          <p:cNvPr id="2057" name="Text Box 7">
            <a:hlinkClick action="ppaction://noaction" tooltip="返回到节§3"/>
          </p:cNvPr>
          <p:cNvSpPr txBox="1">
            <a:spLocks noChangeArrowheads="1"/>
          </p:cNvSpPr>
          <p:nvPr/>
        </p:nvSpPr>
        <p:spPr bwMode="auto">
          <a:xfrm>
            <a:off x="8215313" y="142875"/>
            <a:ext cx="7858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lang="zh-CN" altLang="en-US">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lang="zh-CN" altLang="en-US">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lang="zh-CN" altLang="en-US">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lang="zh-CN" altLang="en-US">
                <a:solidFill>
                  <a:schemeClr val="tx1"/>
                </a:solidFill>
                <a:latin typeface="Arial" pitchFamily="34" charset="0"/>
                <a:ea typeface="宋体" panose="02010600030101010101" pitchFamily="2" charset="-122"/>
              </a:defRPr>
            </a:lvl9pPr>
          </a:lstStyle>
          <a:p>
            <a:pPr marL="0" lvl="0" indent="0" algn="ctr" eaLnBrk="1" hangingPunct="1"/>
            <a:r>
              <a:rPr lang="zh-CN" altLang="en-US" b="1">
                <a:solidFill>
                  <a:srgbClr val="C00000"/>
                </a:solidFill>
                <a:latin typeface="黑体" panose="02010609060101010101" pitchFamily="49" charset="-122"/>
                <a:ea typeface="黑体" panose="02010609060101010101" pitchFamily="49" charset="-122"/>
              </a:rPr>
              <a:t>目录</a:t>
            </a:r>
          </a:p>
        </p:txBody>
      </p:sp>
    </p:spTree>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latin typeface="+mj-lt"/>
          <a:ea typeface="+mj-ea"/>
          <a:cs typeface="+mj-cs"/>
          <a:sym typeface="Arial" pitchFamily="34" charset="0"/>
        </a:defRPr>
      </a:lvl1pPr>
      <a:lvl2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2pPr>
      <a:lvl3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3pPr>
      <a:lvl4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4pPr>
      <a:lvl5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5pPr>
      <a:lvl6pPr marL="4572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6pPr>
      <a:lvl7pPr marL="9144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7pPr>
      <a:lvl8pPr marL="13716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8pPr>
      <a:lvl9pPr marL="18288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9pPr>
    </p:titleStyle>
    <p:bodyStyle>
      <a:lvl1pPr marL="342900" indent="-342900" algn="l" defTabSz="0" rtl="0" eaLnBrk="0" fontAlgn="base" hangingPunct="0">
        <a:lnSpc>
          <a:spcPct val="100000"/>
        </a:lnSpc>
        <a:spcBef>
          <a:spcPct val="20000"/>
        </a:spcBef>
        <a:spcAft>
          <a:spcPct val="0"/>
        </a:spcAft>
        <a:buClrTx/>
        <a:buSzTx/>
        <a:buFont typeface="Arial" pitchFamily="34" charset="0"/>
        <a:buChar char="•"/>
        <a:defRPr kumimoji="0" sz="3200" b="0" i="0" u="none" baseline="0">
          <a:solidFill>
            <a:schemeClr val="tx1"/>
          </a:solidFill>
          <a:latin typeface="+mn-lt"/>
          <a:ea typeface="+mn-ea"/>
          <a:cs typeface="+mn-cs"/>
          <a:sym typeface="Arial" pitchFamily="34" charset="0"/>
        </a:defRPr>
      </a:lvl1pPr>
      <a:lvl2pPr marL="742950" indent="-285750" algn="l" defTabSz="0" rtl="0" eaLnBrk="0" fontAlgn="base" hangingPunct="0">
        <a:lnSpc>
          <a:spcPct val="100000"/>
        </a:lnSpc>
        <a:spcBef>
          <a:spcPct val="20000"/>
        </a:spcBef>
        <a:spcAft>
          <a:spcPct val="0"/>
        </a:spcAft>
        <a:buClrTx/>
        <a:buSzTx/>
        <a:buFont typeface="Arial" pitchFamily="34" charset="0"/>
        <a:buChar char="–"/>
        <a:defRPr kumimoji="0" sz="2800" b="0" i="0" u="none" baseline="0">
          <a:solidFill>
            <a:schemeClr val="tx1"/>
          </a:solidFill>
          <a:latin typeface="+mn-lt"/>
          <a:ea typeface="+mn-ea"/>
          <a:sym typeface="Arial" pitchFamily="34" charset="0"/>
        </a:defRPr>
      </a:lvl2pPr>
      <a:lvl3pPr marL="1143000" indent="-228600" algn="l" defTabSz="0" rtl="0" eaLnBrk="0" fontAlgn="base" hangingPunct="0">
        <a:lnSpc>
          <a:spcPct val="100000"/>
        </a:lnSpc>
        <a:spcBef>
          <a:spcPct val="20000"/>
        </a:spcBef>
        <a:spcAft>
          <a:spcPct val="0"/>
        </a:spcAft>
        <a:buClrTx/>
        <a:buSzTx/>
        <a:buFont typeface="Arial" pitchFamily="34" charset="0"/>
        <a:buChar char="•"/>
        <a:defRPr kumimoji="0" sz="2400" b="0" i="0" u="none" baseline="0">
          <a:solidFill>
            <a:schemeClr val="tx1"/>
          </a:solidFill>
          <a:latin typeface="+mn-lt"/>
          <a:ea typeface="+mn-ea"/>
          <a:sym typeface="Arial" pitchFamily="34" charset="0"/>
        </a:defRPr>
      </a:lvl3pPr>
      <a:lvl4pPr marL="1600200" indent="-228600" algn="l" defTabSz="0" rtl="0" eaLnBrk="0" fontAlgn="base" hangingPunct="0">
        <a:lnSpc>
          <a:spcPct val="100000"/>
        </a:lnSpc>
        <a:spcBef>
          <a:spcPct val="20000"/>
        </a:spcBef>
        <a:spcAft>
          <a:spcPct val="0"/>
        </a:spcAft>
        <a:buClrTx/>
        <a:buSzTx/>
        <a:buFont typeface="Arial" pitchFamily="34" charset="0"/>
        <a:buChar char="–"/>
        <a:defRPr kumimoji="0" sz="2000" b="0" i="0" u="none" baseline="0">
          <a:solidFill>
            <a:schemeClr val="tx1"/>
          </a:solidFill>
          <a:latin typeface="+mn-lt"/>
          <a:ea typeface="+mn-ea"/>
          <a:sym typeface="Arial" pitchFamily="34" charset="0"/>
        </a:defRPr>
      </a:lvl4pPr>
      <a:lvl5pPr marL="2057400" indent="-228600" algn="l" defTabSz="0" rtl="0" eaLnBrk="0" fontAlgn="base" hangingPunct="0">
        <a:lnSpc>
          <a:spcPct val="100000"/>
        </a:lnSpc>
        <a:spcBef>
          <a:spcPct val="20000"/>
        </a:spcBef>
        <a:spcAft>
          <a:spcPct val="0"/>
        </a:spcAft>
        <a:buClrTx/>
        <a:buSzTx/>
        <a:buFont typeface="Arial" pitchFamily="34" charset="0"/>
        <a:buChar char="»"/>
        <a:defRPr kumimoji="0" sz="2000" b="0" i="0" u="none" baseline="0">
          <a:solidFill>
            <a:schemeClr val="tx1"/>
          </a:solidFill>
          <a:latin typeface="+mn-lt"/>
          <a:ea typeface="+mn-ea"/>
          <a:sym typeface="Arial" pitchFamily="34" charset="0"/>
        </a:defRPr>
      </a:lvl5pPr>
      <a:lvl6pPr marL="2514600" indent="-228600" algn="l" defTabSz="0" rtl="0" eaLnBrk="0" fontAlgn="base" hangingPunct="0">
        <a:spcBef>
          <a:spcPct val="20000"/>
        </a:spcBef>
        <a:spcAft>
          <a:spcPct val="0"/>
        </a:spcAft>
        <a:buFont typeface="Arial" pitchFamily="34" charset="0"/>
        <a:buChar char="»"/>
        <a:defRPr sz="2000">
          <a:solidFill>
            <a:schemeClr val="tx1"/>
          </a:solidFill>
          <a:latin typeface="+mn-lt"/>
          <a:ea typeface="+mn-ea"/>
          <a:sym typeface="Arial" pitchFamily="34" charset="0"/>
        </a:defRPr>
      </a:lvl6pPr>
      <a:lvl7pPr marL="2971800" indent="-228600" algn="l" defTabSz="0" rtl="0" eaLnBrk="0" fontAlgn="base" hangingPunct="0">
        <a:spcBef>
          <a:spcPct val="20000"/>
        </a:spcBef>
        <a:spcAft>
          <a:spcPct val="0"/>
        </a:spcAft>
        <a:buFont typeface="Arial" pitchFamily="34" charset="0"/>
        <a:buChar char="»"/>
        <a:defRPr sz="2000">
          <a:solidFill>
            <a:schemeClr val="tx1"/>
          </a:solidFill>
          <a:latin typeface="+mn-lt"/>
          <a:ea typeface="+mn-ea"/>
          <a:sym typeface="Arial" pitchFamily="34" charset="0"/>
        </a:defRPr>
      </a:lvl7pPr>
      <a:lvl8pPr marL="3429000" indent="-228600" algn="l" defTabSz="0" rtl="0" eaLnBrk="0" fontAlgn="base" hangingPunct="0">
        <a:spcBef>
          <a:spcPct val="20000"/>
        </a:spcBef>
        <a:spcAft>
          <a:spcPct val="0"/>
        </a:spcAft>
        <a:buFont typeface="Arial" pitchFamily="34" charset="0"/>
        <a:buChar char="»"/>
        <a:defRPr sz="2000">
          <a:solidFill>
            <a:schemeClr val="tx1"/>
          </a:solidFill>
          <a:latin typeface="+mn-lt"/>
          <a:ea typeface="+mn-ea"/>
          <a:sym typeface="Arial" pitchFamily="34" charset="0"/>
        </a:defRPr>
      </a:lvl8pPr>
      <a:lvl9pPr marL="3886200" indent="-228600" algn="l" defTabSz="0" rtl="0" eaLnBrk="0" fontAlgn="base" hangingPunct="0">
        <a:spcBef>
          <a:spcPct val="20000"/>
        </a:spcBef>
        <a:spcAft>
          <a:spcPct val="0"/>
        </a:spcAft>
        <a:buFont typeface="Arial" pitchFamily="34" charset="0"/>
        <a:buChar char="»"/>
        <a:defRPr sz="2000">
          <a:solidFill>
            <a:schemeClr val="tx1"/>
          </a:solidFill>
          <a:latin typeface="+mn-lt"/>
          <a:ea typeface="+mn-ea"/>
          <a:sym typeface="Arial" pitchFamily="34" charset="0"/>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6"/>
          <a:stretch>
            <a:fillRect/>
          </a:stretch>
        </a:blipFill>
        <a:effectLst/>
      </p:bgPr>
    </p:bg>
    <p:spTree>
      <p:nvGrpSpPr>
        <p:cNvPr id="1" name=""/>
        <p:cNvGrpSpPr/>
        <p:nvPr/>
      </p:nvGrpSpPr>
      <p:grpSpPr/>
      <p:pic>
        <p:nvPicPr>
          <p:cNvPr id="5122" name="Picture 2" descr="bg3"/>
          <p:cNvPicPr/>
          <p:nvPr/>
        </p:nvPicPr>
        <p:blipFill>
          <a:blip r:embed="rId3"/>
          <a:stretch>
            <a:fillRect/>
          </a:stretch>
        </p:blipFill>
        <p:spPr>
          <a:xfrm>
            <a:off x="0" y="0"/>
            <a:ext cx="9144000" cy="6858000"/>
          </a:xfrm>
          <a:prstGeom prst="rect">
            <a:avLst/>
          </a:prstGeom>
          <a:noFill/>
          <a:ln>
            <a:noFill/>
            <a:miter lim="800000"/>
          </a:ln>
        </p:spPr>
      </p:pic>
      <p:sp>
        <p:nvSpPr>
          <p:cNvPr id="5123" name="Rectangle 4"/>
          <p:cNvSpPr/>
          <p:nvPr/>
        </p:nvSpPr>
        <p:spPr>
          <a:xfrm>
            <a:off x="0" y="763588"/>
            <a:ext cx="9144000" cy="5591175"/>
          </a:xfrm>
          <a:prstGeom prst="rect">
            <a:avLst/>
          </a:prstGeom>
          <a:solidFill>
            <a:srgbClr val="FFFFFF">
              <a:alpha val="50195"/>
            </a:srgbClr>
          </a:solidFill>
          <a:ln>
            <a:no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endParaRPr lang="zh-CN" altLang="zh-CN" sz="1600">
              <a:solidFill>
                <a:srgbClr val="000000"/>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5124" name="Picture 9" descr="haishihong2"/>
          <p:cNvPicPr/>
          <p:nvPr/>
        </p:nvPicPr>
        <p:blipFill>
          <a:blip r:embed="rId4"/>
          <a:srcRect b="85696"/>
          <a:stretch>
            <a:fillRect/>
          </a:stretch>
        </p:blipFill>
        <p:spPr>
          <a:xfrm>
            <a:off x="0" y="6330950"/>
            <a:ext cx="9144000" cy="527050"/>
          </a:xfrm>
          <a:prstGeom prst="rect">
            <a:avLst/>
          </a:prstGeom>
          <a:noFill/>
          <a:ln>
            <a:noFill/>
            <a:miter lim="800000"/>
          </a:ln>
        </p:spPr>
      </p:pic>
      <p:cxnSp>
        <p:nvCxnSpPr>
          <p:cNvPr id="5125" name="直接连接符 6"/>
          <p:cNvCxnSpPr/>
          <p:nvPr/>
        </p:nvCxnSpPr>
        <p:spPr>
          <a:xfrm>
            <a:off x="0" y="6715125"/>
            <a:ext cx="9072562" cy="0"/>
          </a:xfrm>
          <a:prstGeom prst="line">
            <a:avLst/>
          </a:prstGeom>
          <a:noFill/>
          <a:ln>
            <a:solidFill>
              <a:srgbClr val="A6A6A6"/>
            </a:solidFill>
            <a:miter lim="800000"/>
          </a:ln>
        </p:spPr>
      </p:cxnSp>
      <p:cxnSp>
        <p:nvCxnSpPr>
          <p:cNvPr id="5126" name="直接连接符 7"/>
          <p:cNvCxnSpPr/>
          <p:nvPr/>
        </p:nvCxnSpPr>
        <p:spPr>
          <a:xfrm flipH="1" flipV="1">
            <a:off x="8988425" y="6354762"/>
            <a:ext cx="0" cy="360362"/>
          </a:xfrm>
          <a:prstGeom prst="line">
            <a:avLst/>
          </a:prstGeom>
          <a:noFill/>
          <a:ln w="38100">
            <a:solidFill>
              <a:srgbClr val="A6A6A6"/>
            </a:solidFill>
            <a:miter lim="800000"/>
          </a:ln>
        </p:spPr>
      </p:cxnSp>
      <p:cxnSp>
        <p:nvCxnSpPr>
          <p:cNvPr id="5127" name="直接连接符 9"/>
          <p:cNvCxnSpPr/>
          <p:nvPr/>
        </p:nvCxnSpPr>
        <p:spPr>
          <a:xfrm flipV="1">
            <a:off x="9072562" y="6429375"/>
            <a:ext cx="1588" cy="288925"/>
          </a:xfrm>
          <a:prstGeom prst="line">
            <a:avLst/>
          </a:prstGeom>
          <a:noFill/>
          <a:ln w="38100">
            <a:solidFill>
              <a:srgbClr val="FFC000"/>
            </a:solidFill>
            <a:miter lim="800000"/>
          </a:ln>
        </p:spPr>
      </p:cxnSp>
      <p:sp>
        <p:nvSpPr>
          <p:cNvPr id="5128" name="Text Box 8"/>
          <p:cNvSpPr/>
          <p:nvPr/>
        </p:nvSpPr>
        <p:spPr>
          <a:xfrm>
            <a:off x="6950075" y="6365875"/>
            <a:ext cx="1960562" cy="304800"/>
          </a:xfrm>
          <a:prstGeom prst="rect">
            <a:avLst/>
          </a:prstGeom>
          <a:noFill/>
          <a:ln>
            <a:noFill/>
            <a:miter lim="800000"/>
          </a:ln>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eaLnBrk="1" hangingPunct="1"/>
            <a:r>
              <a:rPr lang="zh-CN" altLang="en-US" sz="1400" b="1">
                <a:solidFill>
                  <a:srgbClr val="FFFFFF"/>
                </a:solidFill>
                <a:ea typeface="楷体_GB2312" pitchFamily="49" charset="-122"/>
              </a:rPr>
              <a:t>《物理治疗学》第二版</a:t>
            </a:r>
          </a:p>
        </p:txBody>
      </p:sp>
      <p:sp>
        <p:nvSpPr>
          <p:cNvPr id="5129" name="Text Box 7">
            <a:hlinkClick action="ppaction://noaction" tooltip="返回到节§3"/>
          </p:cNvPr>
          <p:cNvSpPr txBox="1">
            <a:spLocks noChangeArrowheads="1"/>
          </p:cNvSpPr>
          <p:nvPr/>
        </p:nvSpPr>
        <p:spPr bwMode="auto">
          <a:xfrm>
            <a:off x="8215313" y="142875"/>
            <a:ext cx="7858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lang="zh-CN" altLang="en-US">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lang="zh-CN" altLang="en-US">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lang="zh-CN" altLang="en-US">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lang="zh-CN" altLang="en-US">
                <a:solidFill>
                  <a:schemeClr val="tx1"/>
                </a:solidFill>
                <a:latin typeface="Arial" pitchFamily="34" charset="0"/>
                <a:ea typeface="宋体" panose="02010600030101010101" pitchFamily="2" charset="-122"/>
              </a:defRPr>
            </a:lvl9pPr>
          </a:lstStyle>
          <a:p>
            <a:pPr marL="0" lvl="0" indent="0" algn="ctr" eaLnBrk="1" hangingPunct="1"/>
            <a:r>
              <a:rPr lang="zh-CN" altLang="en-US" b="1">
                <a:solidFill>
                  <a:srgbClr val="C00000"/>
                </a:solidFill>
                <a:latin typeface="黑体" panose="02010609060101010101" pitchFamily="49" charset="-122"/>
                <a:ea typeface="黑体" panose="02010609060101010101" pitchFamily="49" charset="-122"/>
              </a:rPr>
              <a:t>目录</a:t>
            </a:r>
          </a:p>
        </p:txBody>
      </p:sp>
      <p:pic>
        <p:nvPicPr>
          <p:cNvPr id="5130" name="图片 1"/>
          <p:cNvPicPr/>
          <p:nvPr/>
        </p:nvPicPr>
        <p:blipFill>
          <a:blip r:embed="rId5"/>
          <a:srcRect l="9372" t="38039" r="50001" b="10376"/>
          <a:stretch>
            <a:fillRect/>
          </a:stretch>
        </p:blipFill>
        <p:spPr>
          <a:xfrm>
            <a:off x="0" y="0"/>
            <a:ext cx="1071562" cy="736600"/>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774" r:id="rId1"/>
    <p:sldLayoutId id="2147483775" r:id="rId2"/>
  </p:sldLayoutIdLs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withEffect">
                                  <p:stCondLst>
                                    <p:cond delay="0"/>
                                  </p:stCondLst>
                                  <p:childTnLst>
                                    <p:set>
                                      <p:cBhvr additive="base">
                                        <p:cTn id="6" dur="1" fill="hold">
                                          <p:stCondLst>
                                            <p:cond delay="0"/>
                                          </p:stCondLst>
                                        </p:cTn>
                                        <p:tgtEl>
                                          <p:spTgt spid="5130"/>
                                        </p:tgtEl>
                                        <p:attrNameLst>
                                          <p:attrName>style.visibility</p:attrName>
                                        </p:attrNameLst>
                                      </p:cBhvr>
                                      <p:to>
                                        <p:strVal val="visible"/>
                                      </p:to>
                                    </p:set>
                                    <p:animEffect filter="">
                                      <p:cBhvr additive="base">
                                        <p:cTn id="7" dur="500"/>
                                        <p:tgtEl>
                                          <p:spTgt spid="51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latin typeface="+mj-lt"/>
          <a:ea typeface="+mj-ea"/>
          <a:cs typeface="+mj-cs"/>
          <a:sym typeface="Arial" pitchFamily="34" charset="0"/>
        </a:defRPr>
      </a:lvl1pPr>
      <a:lvl2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2pPr>
      <a:lvl3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3pPr>
      <a:lvl4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4pPr>
      <a:lvl5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5pPr>
      <a:lvl6pPr marL="4572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6pPr>
      <a:lvl7pPr marL="9144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7pPr>
      <a:lvl8pPr marL="13716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8pPr>
      <a:lvl9pPr marL="18288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9pPr>
    </p:titleStyle>
    <p:bodyStyle>
      <a:lvl1pPr marL="342900" indent="-342900" algn="l" defTabSz="0" rtl="0" eaLnBrk="0" fontAlgn="base" hangingPunct="0">
        <a:lnSpc>
          <a:spcPct val="100000"/>
        </a:lnSpc>
        <a:spcBef>
          <a:spcPct val="20000"/>
        </a:spcBef>
        <a:spcAft>
          <a:spcPct val="0"/>
        </a:spcAft>
        <a:buClrTx/>
        <a:buSzTx/>
        <a:buFont typeface="Arial" pitchFamily="34" charset="0"/>
        <a:buChar char="•"/>
        <a:defRPr kumimoji="0" sz="3200" b="0" i="0" u="none" baseline="0">
          <a:solidFill>
            <a:schemeClr val="tx1"/>
          </a:solidFill>
          <a:latin typeface="+mn-lt"/>
          <a:ea typeface="+mn-ea"/>
          <a:cs typeface="+mn-cs"/>
          <a:sym typeface="Arial" pitchFamily="34" charset="0"/>
        </a:defRPr>
      </a:lvl1pPr>
      <a:lvl2pPr marL="742950" indent="-285750" algn="l" defTabSz="0" rtl="0" eaLnBrk="0" fontAlgn="base" hangingPunct="0">
        <a:lnSpc>
          <a:spcPct val="100000"/>
        </a:lnSpc>
        <a:spcBef>
          <a:spcPct val="20000"/>
        </a:spcBef>
        <a:spcAft>
          <a:spcPct val="0"/>
        </a:spcAft>
        <a:buClrTx/>
        <a:buSzTx/>
        <a:buFont typeface="Arial" pitchFamily="34" charset="0"/>
        <a:buChar char="–"/>
        <a:defRPr kumimoji="0" sz="2800" b="0" i="0" u="none" baseline="0">
          <a:solidFill>
            <a:schemeClr val="tx1"/>
          </a:solidFill>
          <a:latin typeface="+mn-lt"/>
          <a:ea typeface="+mn-ea"/>
          <a:sym typeface="Arial" pitchFamily="34" charset="0"/>
        </a:defRPr>
      </a:lvl2pPr>
      <a:lvl3pPr marL="1143000" indent="-228600" algn="l" defTabSz="0" rtl="0" eaLnBrk="0" fontAlgn="base" hangingPunct="0">
        <a:lnSpc>
          <a:spcPct val="100000"/>
        </a:lnSpc>
        <a:spcBef>
          <a:spcPct val="20000"/>
        </a:spcBef>
        <a:spcAft>
          <a:spcPct val="0"/>
        </a:spcAft>
        <a:buClrTx/>
        <a:buSzTx/>
        <a:buFont typeface="Arial" pitchFamily="34" charset="0"/>
        <a:buChar char="•"/>
        <a:defRPr kumimoji="0" sz="2400" b="0" i="0" u="none" baseline="0">
          <a:solidFill>
            <a:schemeClr val="tx1"/>
          </a:solidFill>
          <a:latin typeface="+mn-lt"/>
          <a:ea typeface="+mn-ea"/>
          <a:sym typeface="Arial" pitchFamily="34" charset="0"/>
        </a:defRPr>
      </a:lvl3pPr>
      <a:lvl4pPr marL="1600200" indent="-228600" algn="l" defTabSz="0" rtl="0" eaLnBrk="0" fontAlgn="base" hangingPunct="0">
        <a:lnSpc>
          <a:spcPct val="100000"/>
        </a:lnSpc>
        <a:spcBef>
          <a:spcPct val="20000"/>
        </a:spcBef>
        <a:spcAft>
          <a:spcPct val="0"/>
        </a:spcAft>
        <a:buClrTx/>
        <a:buSzTx/>
        <a:buFont typeface="Arial" pitchFamily="34" charset="0"/>
        <a:buChar char="–"/>
        <a:defRPr kumimoji="0" sz="2000" b="0" i="0" u="none" baseline="0">
          <a:solidFill>
            <a:schemeClr val="tx1"/>
          </a:solidFill>
          <a:latin typeface="+mn-lt"/>
          <a:ea typeface="+mn-ea"/>
          <a:sym typeface="Arial" pitchFamily="34" charset="0"/>
        </a:defRPr>
      </a:lvl4pPr>
      <a:lvl5pPr marL="2057400" indent="-228600" algn="l" defTabSz="0" rtl="0" eaLnBrk="0" fontAlgn="base" hangingPunct="0">
        <a:lnSpc>
          <a:spcPct val="100000"/>
        </a:lnSpc>
        <a:spcBef>
          <a:spcPct val="20000"/>
        </a:spcBef>
        <a:spcAft>
          <a:spcPct val="0"/>
        </a:spcAft>
        <a:buClrTx/>
        <a:buSzTx/>
        <a:buFont typeface="Arial" pitchFamily="34" charset="0"/>
        <a:buChar char="»"/>
        <a:defRPr kumimoji="0" sz="2000" b="0" i="0" u="none" baseline="0">
          <a:solidFill>
            <a:schemeClr val="tx1"/>
          </a:solidFill>
          <a:latin typeface="+mn-lt"/>
          <a:ea typeface="+mn-ea"/>
          <a:sym typeface="Arial" pitchFamily="34" charset="0"/>
        </a:defRPr>
      </a:lvl5pPr>
      <a:lvl6pPr marL="2514600" indent="-228600" algn="l" defTabSz="0" rtl="0" eaLnBrk="0" fontAlgn="base" hangingPunct="0">
        <a:spcBef>
          <a:spcPct val="20000"/>
        </a:spcBef>
        <a:spcAft>
          <a:spcPct val="0"/>
        </a:spcAft>
        <a:buFont typeface="Arial" pitchFamily="34" charset="0"/>
        <a:buChar char="»"/>
        <a:defRPr sz="2000">
          <a:solidFill>
            <a:schemeClr val="tx1"/>
          </a:solidFill>
          <a:latin typeface="+mn-lt"/>
          <a:ea typeface="+mn-ea"/>
          <a:sym typeface="Arial" pitchFamily="34" charset="0"/>
        </a:defRPr>
      </a:lvl6pPr>
      <a:lvl7pPr marL="2971800" indent="-228600" algn="l" defTabSz="0" rtl="0" eaLnBrk="0" fontAlgn="base" hangingPunct="0">
        <a:spcBef>
          <a:spcPct val="20000"/>
        </a:spcBef>
        <a:spcAft>
          <a:spcPct val="0"/>
        </a:spcAft>
        <a:buFont typeface="Arial" pitchFamily="34" charset="0"/>
        <a:buChar char="»"/>
        <a:defRPr sz="2000">
          <a:solidFill>
            <a:schemeClr val="tx1"/>
          </a:solidFill>
          <a:latin typeface="+mn-lt"/>
          <a:ea typeface="+mn-ea"/>
          <a:sym typeface="Arial" pitchFamily="34" charset="0"/>
        </a:defRPr>
      </a:lvl7pPr>
      <a:lvl8pPr marL="3429000" indent="-228600" algn="l" defTabSz="0" rtl="0" eaLnBrk="0" fontAlgn="base" hangingPunct="0">
        <a:spcBef>
          <a:spcPct val="20000"/>
        </a:spcBef>
        <a:spcAft>
          <a:spcPct val="0"/>
        </a:spcAft>
        <a:buFont typeface="Arial" pitchFamily="34" charset="0"/>
        <a:buChar char="»"/>
        <a:defRPr sz="2000">
          <a:solidFill>
            <a:schemeClr val="tx1"/>
          </a:solidFill>
          <a:latin typeface="+mn-lt"/>
          <a:ea typeface="+mn-ea"/>
          <a:sym typeface="Arial" pitchFamily="34" charset="0"/>
        </a:defRPr>
      </a:lvl8pPr>
      <a:lvl9pPr marL="3886200" indent="-228600" algn="l" defTabSz="0" rtl="0" eaLnBrk="0" fontAlgn="base" hangingPunct="0">
        <a:spcBef>
          <a:spcPct val="20000"/>
        </a:spcBef>
        <a:spcAft>
          <a:spcPct val="0"/>
        </a:spcAft>
        <a:buFont typeface="Arial" pitchFamily="34" charset="0"/>
        <a:buChar char="»"/>
        <a:defRPr sz="2000">
          <a:solidFill>
            <a:schemeClr val="tx1"/>
          </a:solidFill>
          <a:latin typeface="+mn-lt"/>
          <a:ea typeface="+mn-ea"/>
          <a:sym typeface="Arial" pitchFamily="34" charset="0"/>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5"/>
          <a:stretch>
            <a:fillRect/>
          </a:stretch>
        </a:blipFill>
        <a:effectLst/>
      </p:bgPr>
    </p:bg>
    <p:spTree>
      <p:nvGrpSpPr>
        <p:cNvPr id="1" name=""/>
        <p:cNvGrpSpPr/>
        <p:nvPr/>
      </p:nvGrpSpPr>
      <p:grpSpPr/>
      <p:pic>
        <p:nvPicPr>
          <p:cNvPr id="4098" name="Picture 2" descr="bg3"/>
          <p:cNvPicPr/>
          <p:nvPr/>
        </p:nvPicPr>
        <p:blipFill>
          <a:blip r:embed="rId2"/>
          <a:stretch>
            <a:fillRect/>
          </a:stretch>
        </p:blipFill>
        <p:spPr>
          <a:xfrm>
            <a:off x="0" y="0"/>
            <a:ext cx="9144000" cy="6858000"/>
          </a:xfrm>
          <a:prstGeom prst="rect">
            <a:avLst/>
          </a:prstGeom>
          <a:noFill/>
          <a:ln>
            <a:noFill/>
            <a:miter lim="800000"/>
          </a:ln>
        </p:spPr>
      </p:pic>
      <p:sp>
        <p:nvSpPr>
          <p:cNvPr id="4099" name="Rectangle 4"/>
          <p:cNvSpPr/>
          <p:nvPr/>
        </p:nvSpPr>
        <p:spPr>
          <a:xfrm>
            <a:off x="0" y="763588"/>
            <a:ext cx="9144000" cy="5591175"/>
          </a:xfrm>
          <a:prstGeom prst="rect">
            <a:avLst/>
          </a:prstGeom>
          <a:solidFill>
            <a:srgbClr val="FFFFFF">
              <a:alpha val="50195"/>
            </a:srgbClr>
          </a:solidFill>
          <a:ln>
            <a:no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endParaRPr lang="zh-CN" altLang="zh-CN" sz="1600">
              <a:solidFill>
                <a:srgbClr val="000000"/>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4100" name="Picture 9" descr="haishihong2"/>
          <p:cNvPicPr/>
          <p:nvPr/>
        </p:nvPicPr>
        <p:blipFill>
          <a:blip r:embed="rId3"/>
          <a:srcRect b="85696"/>
          <a:stretch>
            <a:fillRect/>
          </a:stretch>
        </p:blipFill>
        <p:spPr>
          <a:xfrm>
            <a:off x="0" y="6330950"/>
            <a:ext cx="9144000" cy="527050"/>
          </a:xfrm>
          <a:prstGeom prst="rect">
            <a:avLst/>
          </a:prstGeom>
          <a:noFill/>
          <a:ln>
            <a:noFill/>
            <a:miter lim="800000"/>
          </a:ln>
        </p:spPr>
      </p:pic>
      <p:cxnSp>
        <p:nvCxnSpPr>
          <p:cNvPr id="4101" name="直接连接符 6"/>
          <p:cNvCxnSpPr/>
          <p:nvPr/>
        </p:nvCxnSpPr>
        <p:spPr>
          <a:xfrm>
            <a:off x="0" y="6715125"/>
            <a:ext cx="9072562" cy="0"/>
          </a:xfrm>
          <a:prstGeom prst="line">
            <a:avLst/>
          </a:prstGeom>
          <a:noFill/>
          <a:ln>
            <a:solidFill>
              <a:srgbClr val="A6A6A6"/>
            </a:solidFill>
            <a:miter lim="800000"/>
          </a:ln>
        </p:spPr>
      </p:cxnSp>
      <p:cxnSp>
        <p:nvCxnSpPr>
          <p:cNvPr id="4102" name="直接连接符 7"/>
          <p:cNvCxnSpPr/>
          <p:nvPr/>
        </p:nvCxnSpPr>
        <p:spPr>
          <a:xfrm flipH="1" flipV="1">
            <a:off x="8988425" y="6354762"/>
            <a:ext cx="0" cy="360362"/>
          </a:xfrm>
          <a:prstGeom prst="line">
            <a:avLst/>
          </a:prstGeom>
          <a:noFill/>
          <a:ln w="38100">
            <a:solidFill>
              <a:srgbClr val="A6A6A6"/>
            </a:solidFill>
            <a:miter lim="800000"/>
          </a:ln>
        </p:spPr>
      </p:cxnSp>
      <p:cxnSp>
        <p:nvCxnSpPr>
          <p:cNvPr id="4103" name="直接连接符 9"/>
          <p:cNvCxnSpPr/>
          <p:nvPr/>
        </p:nvCxnSpPr>
        <p:spPr>
          <a:xfrm flipV="1">
            <a:off x="9072562" y="6429375"/>
            <a:ext cx="1588" cy="288925"/>
          </a:xfrm>
          <a:prstGeom prst="line">
            <a:avLst/>
          </a:prstGeom>
          <a:noFill/>
          <a:ln w="38100">
            <a:solidFill>
              <a:srgbClr val="FFC000"/>
            </a:solidFill>
            <a:miter lim="800000"/>
          </a:ln>
        </p:spPr>
      </p:cxnSp>
      <p:sp>
        <p:nvSpPr>
          <p:cNvPr id="4104" name="Text Box 8"/>
          <p:cNvSpPr/>
          <p:nvPr/>
        </p:nvSpPr>
        <p:spPr>
          <a:xfrm>
            <a:off x="6950075" y="6365875"/>
            <a:ext cx="1960562" cy="304800"/>
          </a:xfrm>
          <a:prstGeom prst="rect">
            <a:avLst/>
          </a:prstGeom>
          <a:noFill/>
          <a:ln>
            <a:noFill/>
            <a:miter lim="800000"/>
          </a:ln>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eaLnBrk="1" hangingPunct="1"/>
            <a:r>
              <a:rPr lang="zh-CN" altLang="en-US" sz="1400" b="1">
                <a:solidFill>
                  <a:schemeClr val="bg1"/>
                </a:solidFill>
                <a:ea typeface="楷体_GB2312" pitchFamily="49" charset="-122"/>
              </a:rPr>
              <a:t>《物理治疗学》第二版</a:t>
            </a:r>
          </a:p>
        </p:txBody>
      </p:sp>
      <p:sp>
        <p:nvSpPr>
          <p:cNvPr id="4105" name="Text Box 7">
            <a:hlinkClick action="ppaction://noaction" tooltip="返回到节§3"/>
          </p:cNvPr>
          <p:cNvSpPr txBox="1">
            <a:spLocks noChangeArrowheads="1"/>
          </p:cNvSpPr>
          <p:nvPr/>
        </p:nvSpPr>
        <p:spPr bwMode="auto">
          <a:xfrm>
            <a:off x="8215313" y="142875"/>
            <a:ext cx="7858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lang="zh-CN" altLang="en-US">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lang="zh-CN" altLang="en-US">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lang="zh-CN" altLang="en-US">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lang="zh-CN" altLang="en-US">
                <a:solidFill>
                  <a:schemeClr val="tx1"/>
                </a:solidFill>
                <a:latin typeface="Arial" pitchFamily="34" charset="0"/>
                <a:ea typeface="宋体" panose="02010600030101010101" pitchFamily="2" charset="-122"/>
              </a:defRPr>
            </a:lvl9pPr>
          </a:lstStyle>
          <a:p>
            <a:pPr marL="0" lvl="0" indent="0" algn="ctr"/>
            <a:r>
              <a:rPr lang="zh-CN" altLang="en-US" b="1">
                <a:solidFill>
                  <a:srgbClr val="C00000"/>
                </a:solidFill>
                <a:latin typeface="黑体" panose="02010609060101010101" pitchFamily="49" charset="-122"/>
                <a:ea typeface="黑体" panose="02010609060101010101" pitchFamily="49" charset="-122"/>
              </a:rPr>
              <a:t>目录</a:t>
            </a:r>
          </a:p>
        </p:txBody>
      </p:sp>
      <p:pic>
        <p:nvPicPr>
          <p:cNvPr id="4106" name="图片 9"/>
          <p:cNvPicPr/>
          <p:nvPr/>
        </p:nvPicPr>
        <p:blipFill>
          <a:blip r:embed="rId4"/>
          <a:srcRect l="9372" t="38039" r="50001" b="10376"/>
          <a:stretch>
            <a:fillRect/>
          </a:stretch>
        </p:blipFill>
        <p:spPr>
          <a:xfrm>
            <a:off x="0" y="0"/>
            <a:ext cx="1071562" cy="736600"/>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777" r:id="rId1"/>
  </p:sldLayoutIdLs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withEffect">
                                  <p:stCondLst>
                                    <p:cond delay="0"/>
                                  </p:stCondLst>
                                  <p:childTnLst>
                                    <p:set>
                                      <p:cBhvr additive="base">
                                        <p:cTn id="6" dur="1" fill="hold">
                                          <p:stCondLst>
                                            <p:cond delay="0"/>
                                          </p:stCondLst>
                                        </p:cTn>
                                        <p:tgtEl>
                                          <p:spTgt spid="4106"/>
                                        </p:tgtEl>
                                        <p:attrNameLst>
                                          <p:attrName>style.visibility</p:attrName>
                                        </p:attrNameLst>
                                      </p:cBhvr>
                                      <p:to>
                                        <p:strVal val="visible"/>
                                      </p:to>
                                    </p:set>
                                    <p:animEffect filter="">
                                      <p:cBhvr additive="base">
                                        <p:cTn id="7" dur="500"/>
                                        <p:tgtEl>
                                          <p:spTgt spid="4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latin typeface="+mj-lt"/>
          <a:ea typeface="+mj-ea"/>
          <a:cs typeface="+mj-cs"/>
          <a:sym typeface="Arial" pitchFamily="34" charset="0"/>
        </a:defRPr>
      </a:lvl1pPr>
      <a:lvl2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2pPr>
      <a:lvl3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3pPr>
      <a:lvl4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4pPr>
      <a:lvl5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5pPr>
      <a:lvl6pPr marL="4572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6pPr>
      <a:lvl7pPr marL="9144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7pPr>
      <a:lvl8pPr marL="13716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8pPr>
      <a:lvl9pPr marL="18288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9pPr>
    </p:titleStyle>
    <p:bodyStyle>
      <a:lvl1pPr marL="342900" indent="-342900" algn="l" defTabSz="0" rtl="0" eaLnBrk="0" fontAlgn="base" hangingPunct="0">
        <a:lnSpc>
          <a:spcPct val="100000"/>
        </a:lnSpc>
        <a:spcBef>
          <a:spcPct val="20000"/>
        </a:spcBef>
        <a:spcAft>
          <a:spcPct val="0"/>
        </a:spcAft>
        <a:buClrTx/>
        <a:buSzTx/>
        <a:buFont typeface="Arial" pitchFamily="34" charset="0"/>
        <a:buChar char="•"/>
        <a:defRPr kumimoji="0" sz="3200" b="0" i="0" u="none" baseline="0">
          <a:solidFill>
            <a:schemeClr val="tx1"/>
          </a:solidFill>
          <a:latin typeface="+mn-lt"/>
          <a:ea typeface="+mn-ea"/>
          <a:cs typeface="+mn-cs"/>
          <a:sym typeface="Arial" pitchFamily="34" charset="0"/>
        </a:defRPr>
      </a:lvl1pPr>
      <a:lvl2pPr marL="742950" indent="-285750" algn="l" defTabSz="0" rtl="0" eaLnBrk="0" fontAlgn="base" hangingPunct="0">
        <a:lnSpc>
          <a:spcPct val="100000"/>
        </a:lnSpc>
        <a:spcBef>
          <a:spcPct val="20000"/>
        </a:spcBef>
        <a:spcAft>
          <a:spcPct val="0"/>
        </a:spcAft>
        <a:buClrTx/>
        <a:buSzTx/>
        <a:buFont typeface="Arial" pitchFamily="34" charset="0"/>
        <a:buChar char="–"/>
        <a:defRPr kumimoji="0" sz="2800" b="0" i="0" u="none" baseline="0">
          <a:solidFill>
            <a:schemeClr val="tx1"/>
          </a:solidFill>
          <a:latin typeface="+mn-lt"/>
          <a:ea typeface="+mn-ea"/>
          <a:sym typeface="Arial" pitchFamily="34" charset="0"/>
        </a:defRPr>
      </a:lvl2pPr>
      <a:lvl3pPr marL="1143000" indent="-228600" algn="l" defTabSz="0" rtl="0" eaLnBrk="0" fontAlgn="base" hangingPunct="0">
        <a:lnSpc>
          <a:spcPct val="100000"/>
        </a:lnSpc>
        <a:spcBef>
          <a:spcPct val="20000"/>
        </a:spcBef>
        <a:spcAft>
          <a:spcPct val="0"/>
        </a:spcAft>
        <a:buClrTx/>
        <a:buSzTx/>
        <a:buFont typeface="Arial" pitchFamily="34" charset="0"/>
        <a:buChar char="•"/>
        <a:defRPr kumimoji="0" sz="2400" b="0" i="0" u="none" baseline="0">
          <a:solidFill>
            <a:schemeClr val="tx1"/>
          </a:solidFill>
          <a:latin typeface="+mn-lt"/>
          <a:ea typeface="+mn-ea"/>
          <a:sym typeface="Arial" pitchFamily="34" charset="0"/>
        </a:defRPr>
      </a:lvl3pPr>
      <a:lvl4pPr marL="1600200" indent="-228600" algn="l" defTabSz="0" rtl="0" eaLnBrk="0" fontAlgn="base" hangingPunct="0">
        <a:lnSpc>
          <a:spcPct val="100000"/>
        </a:lnSpc>
        <a:spcBef>
          <a:spcPct val="20000"/>
        </a:spcBef>
        <a:spcAft>
          <a:spcPct val="0"/>
        </a:spcAft>
        <a:buClrTx/>
        <a:buSzTx/>
        <a:buFont typeface="Arial" pitchFamily="34" charset="0"/>
        <a:buChar char="–"/>
        <a:defRPr kumimoji="0" sz="2000" b="0" i="0" u="none" baseline="0">
          <a:solidFill>
            <a:schemeClr val="tx1"/>
          </a:solidFill>
          <a:latin typeface="+mn-lt"/>
          <a:ea typeface="+mn-ea"/>
          <a:sym typeface="Arial" pitchFamily="34" charset="0"/>
        </a:defRPr>
      </a:lvl4pPr>
      <a:lvl5pPr marL="2057400" indent="-228600" algn="l" defTabSz="0" rtl="0" eaLnBrk="0" fontAlgn="base" hangingPunct="0">
        <a:lnSpc>
          <a:spcPct val="100000"/>
        </a:lnSpc>
        <a:spcBef>
          <a:spcPct val="20000"/>
        </a:spcBef>
        <a:spcAft>
          <a:spcPct val="0"/>
        </a:spcAft>
        <a:buClrTx/>
        <a:buSzTx/>
        <a:buFont typeface="Arial" pitchFamily="34" charset="0"/>
        <a:buChar char="»"/>
        <a:defRPr kumimoji="0" sz="2000" b="0" i="0" u="none" baseline="0">
          <a:solidFill>
            <a:schemeClr val="tx1"/>
          </a:solidFill>
          <a:latin typeface="+mn-lt"/>
          <a:ea typeface="+mn-ea"/>
          <a:sym typeface="Arial" pitchFamily="34" charset="0"/>
        </a:defRPr>
      </a:lvl5pPr>
      <a:lvl6pPr marL="2514600" indent="-228600" algn="l" defTabSz="0" rtl="0" eaLnBrk="0" fontAlgn="base" hangingPunct="0">
        <a:spcBef>
          <a:spcPct val="20000"/>
        </a:spcBef>
        <a:spcAft>
          <a:spcPct val="0"/>
        </a:spcAft>
        <a:buFont typeface="Arial" pitchFamily="34" charset="0"/>
        <a:buChar char="»"/>
        <a:defRPr sz="2000">
          <a:solidFill>
            <a:schemeClr val="tx1"/>
          </a:solidFill>
          <a:latin typeface="+mn-lt"/>
          <a:ea typeface="+mn-ea"/>
          <a:sym typeface="Arial" pitchFamily="34" charset="0"/>
        </a:defRPr>
      </a:lvl6pPr>
      <a:lvl7pPr marL="2971800" indent="-228600" algn="l" defTabSz="0" rtl="0" eaLnBrk="0" fontAlgn="base" hangingPunct="0">
        <a:spcBef>
          <a:spcPct val="20000"/>
        </a:spcBef>
        <a:spcAft>
          <a:spcPct val="0"/>
        </a:spcAft>
        <a:buFont typeface="Arial" pitchFamily="34" charset="0"/>
        <a:buChar char="»"/>
        <a:defRPr sz="2000">
          <a:solidFill>
            <a:schemeClr val="tx1"/>
          </a:solidFill>
          <a:latin typeface="+mn-lt"/>
          <a:ea typeface="+mn-ea"/>
          <a:sym typeface="Arial" pitchFamily="34" charset="0"/>
        </a:defRPr>
      </a:lvl7pPr>
      <a:lvl8pPr marL="3429000" indent="-228600" algn="l" defTabSz="0" rtl="0" eaLnBrk="0" fontAlgn="base" hangingPunct="0">
        <a:spcBef>
          <a:spcPct val="20000"/>
        </a:spcBef>
        <a:spcAft>
          <a:spcPct val="0"/>
        </a:spcAft>
        <a:buFont typeface="Arial" pitchFamily="34" charset="0"/>
        <a:buChar char="»"/>
        <a:defRPr sz="2000">
          <a:solidFill>
            <a:schemeClr val="tx1"/>
          </a:solidFill>
          <a:latin typeface="+mn-lt"/>
          <a:ea typeface="+mn-ea"/>
          <a:sym typeface="Arial" pitchFamily="34" charset="0"/>
        </a:defRPr>
      </a:lvl8pPr>
      <a:lvl9pPr marL="3886200" indent="-228600" algn="l" defTabSz="0" rtl="0" eaLnBrk="0" fontAlgn="base" hangingPunct="0">
        <a:spcBef>
          <a:spcPct val="20000"/>
        </a:spcBef>
        <a:spcAft>
          <a:spcPct val="0"/>
        </a:spcAft>
        <a:buFont typeface="Arial" pitchFamily="34" charset="0"/>
        <a:buChar char="»"/>
        <a:defRPr sz="2000">
          <a:solidFill>
            <a:schemeClr val="tx1"/>
          </a:solidFill>
          <a:latin typeface="+mn-lt"/>
          <a:ea typeface="+mn-ea"/>
          <a:sym typeface="Arial" pitchFamily="34" charset="0"/>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5.xml" /><Relationship Id="rId2"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6.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6.xml" /><Relationship Id="rId2" Type="http://schemas.microsoft.com/office/2007/relationships/diagramDrawing" Target="../diagrams/drawing2.xml" /><Relationship Id="rId3" Type="http://schemas.openxmlformats.org/officeDocument/2006/relationships/diagramData" Target="../diagrams/data2.xml" /><Relationship Id="rId4" Type="http://schemas.openxmlformats.org/officeDocument/2006/relationships/diagramLayout" Target="../diagrams/layout2.xml" /><Relationship Id="rId5" Type="http://schemas.openxmlformats.org/officeDocument/2006/relationships/diagramQuickStyle" Target="../diagrams/quickStyle2.xml" /><Relationship Id="rId6" Type="http://schemas.openxmlformats.org/officeDocument/2006/relationships/diagramColors" Target="../diagrams/colors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6.xml" /><Relationship Id="rId2"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5.xml" /><Relationship Id="rId2" Type="http://schemas.openxmlformats.org/officeDocument/2006/relationships/image" Target="../media/image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6.xml" /><Relationship Id="rId2" Type="http://schemas.microsoft.com/office/2007/relationships/diagramDrawing" Target="../diagrams/drawing3.xml" /><Relationship Id="rId3" Type="http://schemas.openxmlformats.org/officeDocument/2006/relationships/diagramData" Target="../diagrams/data3.xml" /><Relationship Id="rId4" Type="http://schemas.openxmlformats.org/officeDocument/2006/relationships/diagramLayout" Target="../diagrams/layout3.xml" /><Relationship Id="rId5" Type="http://schemas.openxmlformats.org/officeDocument/2006/relationships/diagramQuickStyle" Target="../diagrams/quickStyle3.xml" /><Relationship Id="rId6" Type="http://schemas.openxmlformats.org/officeDocument/2006/relationships/diagramColors" Target="../diagrams/colors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6.xml" /><Relationship Id="rId2" Type="http://schemas.microsoft.com/office/2007/relationships/diagramDrawing" Target="../diagrams/drawing4.xml" /><Relationship Id="rId3" Type="http://schemas.openxmlformats.org/officeDocument/2006/relationships/diagramData" Target="../diagrams/data4.xml" /><Relationship Id="rId4" Type="http://schemas.openxmlformats.org/officeDocument/2006/relationships/diagramLayout" Target="../diagrams/layout4.xml" /><Relationship Id="rId5" Type="http://schemas.openxmlformats.org/officeDocument/2006/relationships/diagramQuickStyle" Target="../diagrams/quickStyle4.xml" /><Relationship Id="rId6" Type="http://schemas.openxmlformats.org/officeDocument/2006/relationships/diagramColors" Target="../diagrams/colors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6.xml" /><Relationship Id="rId2" Type="http://schemas.microsoft.com/office/2007/relationships/diagramDrawing" Target="../diagrams/drawing5.xml" /><Relationship Id="rId3" Type="http://schemas.openxmlformats.org/officeDocument/2006/relationships/diagramData" Target="../diagrams/data5.xml" /><Relationship Id="rId4" Type="http://schemas.openxmlformats.org/officeDocument/2006/relationships/diagramLayout" Target="../diagrams/layout5.xml" /><Relationship Id="rId5" Type="http://schemas.openxmlformats.org/officeDocument/2006/relationships/diagramQuickStyle" Target="../diagrams/quickStyle5.xml" /><Relationship Id="rId6" Type="http://schemas.openxmlformats.org/officeDocument/2006/relationships/diagramColors" Target="../diagrams/colors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48.xml" /><Relationship Id="rId2" Type="http://schemas.microsoft.com/office/2007/relationships/diagramDrawing" Target="../diagrams/drawing6.xml" /><Relationship Id="rId3" Type="http://schemas.openxmlformats.org/officeDocument/2006/relationships/diagramData" Target="../diagrams/data6.xml" /><Relationship Id="rId4" Type="http://schemas.openxmlformats.org/officeDocument/2006/relationships/diagramLayout" Target="../diagrams/layout6.xml" /><Relationship Id="rId5" Type="http://schemas.openxmlformats.org/officeDocument/2006/relationships/diagramQuickStyle" Target="../diagrams/quickStyle6.xml" /><Relationship Id="rId6" Type="http://schemas.openxmlformats.org/officeDocument/2006/relationships/diagramColors" Target="../diagrams/colors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46.xml" /><Relationship Id="rId2" Type="http://schemas.microsoft.com/office/2007/relationships/diagramDrawing" Target="../diagrams/drawing7.xml" /><Relationship Id="rId3" Type="http://schemas.openxmlformats.org/officeDocument/2006/relationships/diagramData" Target="../diagrams/data7.xml" /><Relationship Id="rId4" Type="http://schemas.openxmlformats.org/officeDocument/2006/relationships/diagramLayout" Target="../diagrams/layout7.xml" /><Relationship Id="rId5" Type="http://schemas.openxmlformats.org/officeDocument/2006/relationships/diagramQuickStyle" Target="../diagrams/quickStyle7.xml" /><Relationship Id="rId6" Type="http://schemas.openxmlformats.org/officeDocument/2006/relationships/diagramColors" Target="../diagrams/colors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4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4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46.xml" /><Relationship Id="rId2" Type="http://schemas.microsoft.com/office/2007/relationships/diagramDrawing" Target="../diagrams/drawing8.xml" /><Relationship Id="rId3" Type="http://schemas.openxmlformats.org/officeDocument/2006/relationships/diagramData" Target="../diagrams/data8.xml" /><Relationship Id="rId4" Type="http://schemas.openxmlformats.org/officeDocument/2006/relationships/diagramLayout" Target="../diagrams/layout8.xml" /><Relationship Id="rId5" Type="http://schemas.openxmlformats.org/officeDocument/2006/relationships/diagramQuickStyle" Target="../diagrams/quickStyle8.xml" /><Relationship Id="rId6" Type="http://schemas.openxmlformats.org/officeDocument/2006/relationships/diagramColors" Target="../diagrams/colors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46.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46.xml" /><Relationship Id="rId2" Type="http://schemas.microsoft.com/office/2007/relationships/diagramDrawing" Target="../diagrams/drawing9.xml" /><Relationship Id="rId3" Type="http://schemas.openxmlformats.org/officeDocument/2006/relationships/diagramData" Target="../diagrams/data9.xml" /><Relationship Id="rId4" Type="http://schemas.openxmlformats.org/officeDocument/2006/relationships/diagramLayout" Target="../diagrams/layout9.xml" /><Relationship Id="rId5" Type="http://schemas.openxmlformats.org/officeDocument/2006/relationships/diagramQuickStyle" Target="../diagrams/quickStyle9.xml" /><Relationship Id="rId6" Type="http://schemas.openxmlformats.org/officeDocument/2006/relationships/diagramColors" Target="../diagrams/colors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45.xml" /><Relationship Id="rId2" Type="http://schemas.openxmlformats.org/officeDocument/2006/relationships/image" Target="../media/image5.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46.xml" /><Relationship Id="rId2" Type="http://schemas.microsoft.com/office/2007/relationships/diagramDrawing" Target="../diagrams/drawing10.xml" /><Relationship Id="rId3" Type="http://schemas.openxmlformats.org/officeDocument/2006/relationships/diagramData" Target="../diagrams/data10.xml" /><Relationship Id="rId4" Type="http://schemas.openxmlformats.org/officeDocument/2006/relationships/diagramLayout" Target="../diagrams/layout10.xml" /><Relationship Id="rId5" Type="http://schemas.openxmlformats.org/officeDocument/2006/relationships/diagramQuickStyle" Target="../diagrams/quickStyle10.xml" /><Relationship Id="rId6" Type="http://schemas.openxmlformats.org/officeDocument/2006/relationships/diagramColors" Target="../diagrams/colors10.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4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48.xml" /><Relationship Id="rId2" Type="http://schemas.openxmlformats.org/officeDocument/2006/relationships/image" Target="../media/image7.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48.xml" /><Relationship Id="rId2" Type="http://schemas.openxmlformats.org/officeDocument/2006/relationships/image" Target="../media/image8.jpeg" /><Relationship Id="rId3" Type="http://schemas.openxmlformats.org/officeDocument/2006/relationships/image" Target="../media/image9.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48.xml" /><Relationship Id="rId2" Type="http://schemas.openxmlformats.org/officeDocument/2006/relationships/image" Target="../media/image10.jpe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48.xml" /><Relationship Id="rId2" Type="http://schemas.openxmlformats.org/officeDocument/2006/relationships/image" Target="../media/image11.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48.xml" /><Relationship Id="rId2" Type="http://schemas.openxmlformats.org/officeDocument/2006/relationships/image" Target="../media/image12.jpe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48.xml" /><Relationship Id="rId2" Type="http://schemas.openxmlformats.org/officeDocument/2006/relationships/image" Target="../media/image13.jpe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13003014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F0F8FF"/>
        </a:solidFill>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algn="ctr"/>
            <a:r>
              <a:rPr sz="4400">
                <a:solidFill>
                  <a:srgbClr val="000000"/>
                </a:solidFill>
                <a:ea typeface="华文宋体"/>
              </a:rPr>
              <a:t>物理治疗学超声波疗法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194" name="Rectangle 3"/>
          <p:cNvSpPr txBox="1">
            <a:spLocks noChangeArrowheads="1"/>
          </p:cNvSpPr>
          <p:nvPr/>
        </p:nvSpPr>
        <p:spPr>
          <a:xfrm>
            <a:off x="2122488" y="2017712"/>
            <a:ext cx="5402262" cy="3284538"/>
          </a:xfrm>
          <a:prstGeom prst="rect">
            <a:avLst/>
          </a:prstGeom>
        </p:spPr>
        <p:txBody>
          <a:bodyPr>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342900" marR="0" lvl="0" indent="-342900" defTabSz="0">
              <a:lnSpc>
                <a:spcPct val="150000"/>
              </a:lnSpc>
              <a:spcBef>
                <a:spcPct val="20000"/>
              </a:spcBef>
              <a:buFont typeface="Arial"/>
              <a:buChar char="•"/>
            </a:pPr>
            <a:r>
              <a:rPr lang="zh-CN" altLang="en-US" sz="2800">
                <a:solidFill>
                  <a:srgbClr val="000000"/>
                </a:solidFill>
                <a:latin typeface="黑体" panose="02010609060101010101" pitchFamily="49" charset="-122"/>
                <a:ea typeface="黑体" panose="02010609060101010101" pitchFamily="49" charset="-122"/>
                <a:sym typeface="Arial" pitchFamily="34" charset="0"/>
              </a:rPr>
              <a:t>概述</a:t>
            </a:r>
          </a:p>
          <a:p>
            <a:pPr marL="342900" marR="0" lvl="0" indent="-342900" defTabSz="0">
              <a:lnSpc>
                <a:spcPct val="150000"/>
              </a:lnSpc>
              <a:spcBef>
                <a:spcPct val="20000"/>
              </a:spcBef>
              <a:buFont typeface="Arial"/>
              <a:buChar char="•"/>
            </a:pPr>
            <a:r>
              <a:rPr lang="zh-CN" altLang="en-US" sz="2800">
                <a:solidFill>
                  <a:srgbClr val="000000"/>
                </a:solidFill>
                <a:latin typeface="黑体" panose="02010609060101010101" pitchFamily="49" charset="-122"/>
                <a:ea typeface="黑体" panose="02010609060101010101" pitchFamily="49" charset="-122"/>
                <a:sym typeface="Arial" pitchFamily="34" charset="0"/>
              </a:rPr>
              <a:t>治疗作用</a:t>
            </a:r>
          </a:p>
          <a:p>
            <a:pPr marL="342900" marR="0" lvl="0" indent="-342900" defTabSz="0">
              <a:lnSpc>
                <a:spcPct val="150000"/>
              </a:lnSpc>
              <a:spcBef>
                <a:spcPct val="20000"/>
              </a:spcBef>
              <a:buFont typeface="Arial"/>
              <a:buChar char="•"/>
            </a:pPr>
            <a:r>
              <a:rPr lang="zh-CN" altLang="en-US" sz="2800">
                <a:solidFill>
                  <a:srgbClr val="000000"/>
                </a:solidFill>
                <a:latin typeface="黑体" panose="02010609060101010101" pitchFamily="49" charset="-122"/>
                <a:ea typeface="黑体" panose="02010609060101010101" pitchFamily="49" charset="-122"/>
                <a:sym typeface="Arial" pitchFamily="34" charset="0"/>
              </a:rPr>
              <a:t>治疗技术</a:t>
            </a:r>
          </a:p>
          <a:p>
            <a:pPr marL="342900" marR="0" lvl="0" indent="-342900" defTabSz="0">
              <a:lnSpc>
                <a:spcPct val="150000"/>
              </a:lnSpc>
              <a:spcBef>
                <a:spcPct val="20000"/>
              </a:spcBef>
              <a:buFont typeface="Arial"/>
              <a:buChar char="•"/>
            </a:pPr>
            <a:r>
              <a:rPr lang="zh-CN" altLang="en-US" sz="2800">
                <a:solidFill>
                  <a:srgbClr val="000000"/>
                </a:solidFill>
                <a:latin typeface="黑体" panose="02010609060101010101" pitchFamily="49" charset="-122"/>
                <a:ea typeface="黑体" panose="02010609060101010101" pitchFamily="49" charset="-122"/>
                <a:sym typeface="Arial" pitchFamily="34" charset="0"/>
              </a:rPr>
              <a:t>几种常用超声波综合治疗方法</a:t>
            </a:r>
          </a:p>
        </p:txBody>
      </p:sp>
      <p:sp>
        <p:nvSpPr>
          <p:cNvPr id="8195" name="标题 1"/>
          <p:cNvSpPr txBox="1"/>
          <p:nvPr/>
        </p:nvSpPr>
        <p:spPr>
          <a:xfrm>
            <a:off x="342900" y="500062"/>
            <a:ext cx="8229600" cy="1143000"/>
          </a:xfrm>
          <a:prstGeom prst="rect">
            <a:avLst/>
          </a:prstGeom>
        </p:spPr>
        <p:txBody>
          <a:bodyPr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lgn="ctr"/>
            <a:r>
              <a:rPr lang="zh-CN" altLang="en-US" sz="4400" b="1">
                <a:solidFill>
                  <a:srgbClr val="000000"/>
                </a:solidFill>
                <a:latin typeface="楷体_GB2312" pitchFamily="49" charset="-122"/>
                <a:ea typeface="楷体_GB2312" pitchFamily="49" charset="-122"/>
                <a:sym typeface="Arial" pitchFamily="34" charset="0"/>
              </a:rPr>
              <a:t>超声波疗法</a:t>
            </a:r>
          </a:p>
        </p:txBody>
      </p:sp>
      <p:cxnSp>
        <p:nvCxnSpPr>
          <p:cNvPr id="8196" name="直接连接符 5"/>
          <p:cNvCxnSpPr/>
          <p:nvPr/>
        </p:nvCxnSpPr>
        <p:spPr>
          <a:xfrm>
            <a:off x="571500" y="1428750"/>
            <a:ext cx="7929562" cy="1588"/>
          </a:xfrm>
          <a:prstGeom prst="line">
            <a:avLst/>
          </a:prstGeom>
          <a:noFill/>
          <a:ln w="28575">
            <a:solidFill>
              <a:srgbClr val="4A7EBB"/>
            </a:solidFill>
            <a:miter lim="800000"/>
          </a:ln>
        </p:spPr>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9218" name="矩形 2"/>
          <p:cNvSpPr/>
          <p:nvPr/>
        </p:nvSpPr>
        <p:spPr>
          <a:xfrm>
            <a:off x="0" y="2132012"/>
            <a:ext cx="6572250" cy="1800225"/>
          </a:xfrm>
          <a:prstGeom prst="rect">
            <a:avLst/>
          </a:prstGeom>
          <a:gradFill rotWithShape="1">
            <a:gsLst>
              <a:gs pos="0">
                <a:srgbClr val="5D417E"/>
              </a:gs>
              <a:gs pos="80000">
                <a:srgbClr val="7B58A6"/>
              </a:gs>
              <a:gs pos="100000">
                <a:srgbClr val="7B57A8"/>
              </a:gs>
            </a:gsLst>
            <a:lin ang="16200000" scaled="1"/>
          </a:gradFill>
          <a:ln>
            <a:solidFill>
              <a:srgbClr val="7D60A0"/>
            </a:solidFill>
            <a:miter lim="800000"/>
          </a:ln>
          <a:effectLst>
            <a:outerShdw blurRad="40000" dist="23000" dir="5400000">
              <a:srgbClr val="000000">
                <a:alpha val="34999"/>
              </a:srgbClr>
            </a:outerShdw>
          </a:effectLst>
        </p:spPr>
        <p:txBody>
          <a:bodyPr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lgn="ctr"/>
            <a:endParaRPr lang="zh-CN" altLang="zh-CN">
              <a:solidFill>
                <a:srgbClr val="FFFFFF"/>
              </a:solidFill>
              <a:latin typeface="Calibri" panose="020f0502020204030204" pitchFamily="34" charset="0"/>
              <a:sym typeface="Calibri" panose="020f0502020204030204" pitchFamily="34" charset="0"/>
            </a:endParaRPr>
          </a:p>
        </p:txBody>
      </p:sp>
      <p:sp>
        <p:nvSpPr>
          <p:cNvPr id="9219" name="矩形 3"/>
          <p:cNvSpPr/>
          <p:nvPr/>
        </p:nvSpPr>
        <p:spPr>
          <a:xfrm>
            <a:off x="8516938" y="2132012"/>
            <a:ext cx="627062" cy="1800225"/>
          </a:xfrm>
          <a:prstGeom prst="rect">
            <a:avLst/>
          </a:prstGeom>
          <a:gradFill rotWithShape="1">
            <a:gsLst>
              <a:gs pos="0">
                <a:srgbClr val="5D417E"/>
              </a:gs>
              <a:gs pos="80000">
                <a:srgbClr val="7B58A6"/>
              </a:gs>
              <a:gs pos="100000">
                <a:srgbClr val="7B57A8"/>
              </a:gs>
            </a:gsLst>
            <a:lin ang="16200000" scaled="1"/>
          </a:gradFill>
          <a:ln>
            <a:solidFill>
              <a:srgbClr val="7D60A0"/>
            </a:solidFill>
            <a:miter lim="800000"/>
          </a:ln>
          <a:effectLst>
            <a:outerShdw blurRad="40000" dist="23000" dir="5400000">
              <a:srgbClr val="000000">
                <a:alpha val="34999"/>
              </a:srgbClr>
            </a:outerShdw>
          </a:effectLst>
        </p:spPr>
        <p:txBody>
          <a:bodyPr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lgn="ctr"/>
            <a:endParaRPr lang="zh-CN" altLang="zh-CN">
              <a:solidFill>
                <a:srgbClr val="FFFFFF"/>
              </a:solidFill>
              <a:latin typeface="Calibri" panose="020f0502020204030204" pitchFamily="34" charset="0"/>
              <a:sym typeface="Calibri" panose="020f0502020204030204" pitchFamily="34" charset="0"/>
            </a:endParaRPr>
          </a:p>
        </p:txBody>
      </p:sp>
      <p:pic>
        <p:nvPicPr>
          <p:cNvPr id="9220" name="Picture 8" descr="eyesight"/>
          <p:cNvPicPr/>
          <p:nvPr/>
        </p:nvPicPr>
        <p:blipFill>
          <a:blip r:embed="rId2"/>
          <a:stretch>
            <a:fillRect/>
          </a:stretch>
        </p:blipFill>
        <p:spPr>
          <a:xfrm>
            <a:off x="6732588" y="2132012"/>
            <a:ext cx="1604962" cy="1800225"/>
          </a:xfrm>
          <a:prstGeom prst="rect">
            <a:avLst/>
          </a:prstGeom>
          <a:noFill/>
          <a:ln>
            <a:noFill/>
            <a:miter lim="800000"/>
          </a:ln>
        </p:spPr>
      </p:pic>
      <p:sp>
        <p:nvSpPr>
          <p:cNvPr id="9221" name="Text Box 6"/>
          <p:cNvSpPr>
            <a:spLocks noChangeArrowheads="1"/>
          </p:cNvSpPr>
          <p:nvPr/>
        </p:nvSpPr>
        <p:spPr bwMode="auto">
          <a:xfrm>
            <a:off x="0" y="2132014"/>
            <a:ext cx="6572250" cy="1800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800" b="1" i="0" u="none" strike="noStrike" kern="1200" cap="none" spc="0" normalizeH="0" baseline="0" noProof="0">
                <a:ln w="12700">
                  <a:solidFill>
                    <a:srgbClr val="1F497D">
                      <a:satMod val="155000"/>
                    </a:srgbClr>
                  </a:solidFill>
                  <a:prstDash val="solid"/>
                </a:ln>
                <a:solidFill>
                  <a:srgbClr val="000000"/>
                </a:solidFill>
                <a:effectLst>
                  <a:outerShdw blurRad="41275" dist="20320" dir="1800000" algn="tl" rotWithShape="0">
                    <a:srgbClr val="000000">
                      <a:alpha val="40000"/>
                    </a:srgbClr>
                  </a:outerShdw>
                </a:effectLst>
                <a:uLnTx/>
                <a:uFillTx/>
                <a:latin typeface="汉仪综艺体繁"/>
                <a:ea typeface="黑体" panose="02010609060101010101" pitchFamily="49" charset="-122"/>
                <a:cs typeface="+mn-cs"/>
                <a:sym typeface="汉仪综艺体繁"/>
              </a:rPr>
              <a:t>概述</a:t>
            </a:r>
            <a:endParaRPr kumimoji="0" lang="zh-CN" altLang="en-US" sz="4800" b="1" i="0" u="none" strike="noStrike" kern="1200" cap="none" spc="0" normalizeH="0" baseline="0" noProof="0">
              <a:ln w="12700">
                <a:solidFill>
                  <a:srgbClr val="1F497D">
                    <a:satMod val="155000"/>
                  </a:srgbClr>
                </a:solidFill>
                <a:prstDash val="solid"/>
              </a:ln>
              <a:solidFill>
                <a:srgbClr val="000000"/>
              </a:solidFill>
              <a:effectLst>
                <a:outerShdw blurRad="41275" dist="20320" dir="1800000" algn="tl" rotWithShape="0">
                  <a:srgbClr val="000000">
                    <a:alpha val="40000"/>
                  </a:srgbClr>
                </a:outerShdw>
              </a:effectLst>
              <a:uLnTx/>
              <a:uFillTx/>
              <a:latin typeface="汉仪综艺体繁"/>
              <a:ea typeface="黑体" panose="02010609060101010101" pitchFamily="49" charset="-122"/>
              <a:cs typeface="+mn-cs"/>
              <a:sym typeface="汉仪综艺体繁"/>
            </a:endParaRPr>
          </a:p>
        </p:txBody>
      </p:sp>
      <p:sp>
        <p:nvSpPr>
          <p:cNvPr id="9222" name="Text Box 5"/>
          <p:cNvSpPr>
            <a:spLocks noChangeArrowheads="1"/>
          </p:cNvSpPr>
          <p:nvPr/>
        </p:nvSpPr>
        <p:spPr bwMode="auto">
          <a:xfrm>
            <a:off x="538163" y="763779"/>
            <a:ext cx="813593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scene3d>
              <a:camera prst="orthographicFront"/>
              <a:lightRig rig="soft" dir="tl"/>
            </a:scene3d>
            <a:sp3d contourW="25400" prstMaterial="matte">
              <a:bevelT w="25400" h="55880" prst="artDeco"/>
              <a:contourClr>
                <a:schemeClr val="accent2">
                  <a:tint val="20000"/>
                </a:schemeClr>
              </a:contourClr>
            </a:sp3d>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sz="5400" b="1" i="0" u="none" strike="noStrike" kern="1200" cap="none" spc="50" normalizeH="0" baseline="0" noProof="0">
                <a:ln w="11430"/>
                <a:gradFill>
                  <a:gsLst>
                    <a:gs pos="25000">
                      <a:srgbClr val="000000"/>
                    </a:gs>
                    <a:gs pos="100000">
                      <a:srgbClr val="C0504D">
                        <a:shade val="45000"/>
                        <a:satMod val="165000"/>
                      </a:srgbClr>
                    </a:gs>
                  </a:gsLst>
                  <a:lin ang="5400000"/>
                </a:gradFill>
                <a:effectLst>
                  <a:outerShdw blurRad="76200" dist="50800" dir="5400000" algn="tl" rotWithShape="0">
                    <a:srgbClr val="000000">
                      <a:alpha val="65000"/>
                    </a:srgbClr>
                  </a:outerShdw>
                </a:effectLst>
                <a:uLnTx/>
                <a:uFillTx/>
                <a:latin typeface="黑体" panose="02010609060101010101" pitchFamily="49" charset="-122"/>
                <a:ea typeface="黑体" panose="02010609060101010101" pitchFamily="49" charset="-122"/>
                <a:cs typeface="+mn-cs"/>
                <a:sym typeface="Tahoma" panose="020b0604030504040204" pitchFamily="34" charset="0"/>
              </a:rPr>
              <a:t>第</a:t>
            </a:r>
            <a:r>
              <a:rPr kumimoji="0" lang="zh-CN" altLang="en-US" sz="5400" b="1" i="0" u="none" strike="noStrike" kern="1200" cap="none" spc="50" normalizeH="0" baseline="0" noProof="0">
                <a:ln w="11430"/>
                <a:gradFill>
                  <a:gsLst>
                    <a:gs pos="25000">
                      <a:srgbClr val="000000"/>
                    </a:gs>
                    <a:gs pos="100000">
                      <a:srgbClr val="C0504D">
                        <a:shade val="45000"/>
                        <a:satMod val="165000"/>
                      </a:srgbClr>
                    </a:gs>
                  </a:gsLst>
                  <a:lin ang="5400000"/>
                </a:gradFill>
                <a:effectLst>
                  <a:outerShdw blurRad="76200" dist="50800" dir="5400000" algn="tl" rotWithShape="0">
                    <a:srgbClr val="000000">
                      <a:alpha val="65000"/>
                    </a:srgbClr>
                  </a:outerShdw>
                </a:effectLst>
                <a:uLnTx/>
                <a:uFillTx/>
                <a:latin typeface="黑体" panose="02010609060101010101" pitchFamily="49" charset="-122"/>
                <a:ea typeface="黑体" panose="02010609060101010101" pitchFamily="49" charset="-122"/>
                <a:cs typeface="+mn-cs"/>
                <a:sym typeface="Tahoma" panose="020b0604030504040204" pitchFamily="34" charset="0"/>
              </a:rPr>
              <a:t>一节</a:t>
            </a:r>
            <a:r>
              <a:rPr kumimoji="0" lang="en-US" sz="5400" b="1" i="0" u="none" strike="noStrike" kern="1200" cap="none" spc="50" normalizeH="0" baseline="0" noProof="0">
                <a:ln w="11430"/>
                <a:gradFill>
                  <a:gsLst>
                    <a:gs pos="25000">
                      <a:srgbClr val="000000"/>
                    </a:gs>
                    <a:gs pos="100000">
                      <a:srgbClr val="C0504D">
                        <a:shade val="45000"/>
                        <a:satMod val="165000"/>
                      </a:srgbClr>
                    </a:gs>
                  </a:gsLst>
                  <a:lin ang="5400000"/>
                </a:gradFill>
                <a:effectLst>
                  <a:outerShdw blurRad="76200" dist="50800" dir="5400000" algn="tl" rotWithShape="0">
                    <a:srgbClr val="000000">
                      <a:alpha val="65000"/>
                    </a:srgbClr>
                  </a:outerShdw>
                </a:effectLst>
                <a:uLnTx/>
                <a:uFillTx/>
                <a:latin typeface="黑体" panose="02010609060101010101" pitchFamily="49" charset="-122"/>
                <a:ea typeface="黑体" panose="02010609060101010101" pitchFamily="49" charset="-122"/>
                <a:cs typeface="+mn-cs"/>
                <a:sym typeface="Tahoma" panose="020b0604030504040204" pitchFamily="34" charset="0"/>
              </a:rPr>
              <a:t> </a:t>
            </a:r>
            <a:endParaRPr kumimoji="0" lang="en-US" sz="5400" b="1" i="0" u="none" strike="noStrike" kern="1200" cap="none" spc="50" normalizeH="0" baseline="0" noProof="0">
              <a:ln w="11430"/>
              <a:gradFill>
                <a:gsLst>
                  <a:gs pos="25000">
                    <a:srgbClr val="000000"/>
                  </a:gs>
                  <a:gs pos="100000">
                    <a:srgbClr val="C0504D">
                      <a:shade val="45000"/>
                      <a:satMod val="165000"/>
                    </a:srgbClr>
                  </a:gs>
                </a:gsLst>
                <a:lin ang="5400000"/>
              </a:gradFill>
              <a:effectLst>
                <a:outerShdw blurRad="76200" dist="50800" dir="5400000" algn="tl" rotWithShape="0">
                  <a:srgbClr val="000000">
                    <a:alpha val="65000"/>
                  </a:srgbClr>
                </a:outerShdw>
              </a:effectLst>
              <a:uLnTx/>
              <a:uFillTx/>
              <a:latin typeface="黑体" panose="02010609060101010101" pitchFamily="49" charset="-122"/>
              <a:ea typeface="黑体" panose="02010609060101010101" pitchFamily="49" charset="-122"/>
              <a:cs typeface="+mn-cs"/>
              <a:sym typeface="Tahoma" panose="020b060403050404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additive="base">
                                        <p:cTn id="6" dur="1" fill="hold">
                                          <p:stCondLst>
                                            <p:cond delay="0"/>
                                          </p:stCondLst>
                                        </p:cTn>
                                        <p:tgtEl>
                                          <p:spTgt spid="9218"/>
                                        </p:tgtEl>
                                        <p:attrNameLst>
                                          <p:attrName>style.visibility</p:attrName>
                                        </p:attrNameLst>
                                      </p:cBhvr>
                                      <p:to>
                                        <p:strVal val="visible"/>
                                      </p:to>
                                    </p:set>
                                    <p:animEffect filter="">
                                      <p:cBhvr additive="base">
                                        <p:cTn id="7" dur="500"/>
                                        <p:tgtEl>
                                          <p:spTgt spid="9218"/>
                                        </p:tgtEl>
                                      </p:cBhvr>
                                    </p:animEffect>
                                  </p:childTnLst>
                                </p:cTn>
                              </p:par>
                              <p:par>
                                <p:cTn id="8" presetID="22" presetClass="entr" presetSubtype="2" dur="500" fill="hold" grpId="1" nodeType="withEffect">
                                  <p:stCondLst>
                                    <p:cond delay="0"/>
                                  </p:stCondLst>
                                  <p:childTnLst>
                                    <p:set>
                                      <p:cBhvr additive="base">
                                        <p:cTn id="9" dur="1" fill="hold">
                                          <p:stCondLst>
                                            <p:cond delay="0"/>
                                          </p:stCondLst>
                                        </p:cTn>
                                        <p:tgtEl>
                                          <p:spTgt spid="9219"/>
                                        </p:tgtEl>
                                        <p:attrNameLst>
                                          <p:attrName>style.visibility</p:attrName>
                                        </p:attrNameLst>
                                      </p:cBhvr>
                                      <p:to>
                                        <p:strVal val="visible"/>
                                      </p:to>
                                    </p:set>
                                    <p:animEffect filter="">
                                      <p:cBhvr additive="base">
                                        <p:cTn id="10" dur="500"/>
                                        <p:tgtEl>
                                          <p:spTgt spid="9219"/>
                                        </p:tgtEl>
                                      </p:cBhvr>
                                    </p:animEffect>
                                  </p:childTnLst>
                                </p:cTn>
                              </p:par>
                              <p:par>
                                <p:cTn id="11" presetID="10" presetClass="entr" presetSubtype="0" dur="500" fill="hold" nodeType="withEffect">
                                  <p:stCondLst>
                                    <p:cond delay="0"/>
                                  </p:stCondLst>
                                  <p:childTnLst>
                                    <p:set>
                                      <p:cBhvr additive="base">
                                        <p:cTn id="12" dur="1" fill="hold">
                                          <p:stCondLst>
                                            <p:cond delay="0"/>
                                          </p:stCondLst>
                                        </p:cTn>
                                        <p:tgtEl>
                                          <p:spTgt spid="9220"/>
                                        </p:tgtEl>
                                        <p:attrNameLst>
                                          <p:attrName>style.visibility</p:attrName>
                                        </p:attrNameLst>
                                      </p:cBhvr>
                                      <p:to>
                                        <p:strVal val="visible"/>
                                      </p:to>
                                    </p:set>
                                    <p:animEffect filter="">
                                      <p:cBhvr additive="base">
                                        <p:cTn id="13" dur="500"/>
                                        <p:tgtEl>
                                          <p:spTgt spid="92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1"/>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0242" name="标题 2"/>
          <p:cNvSpPr>
            <a:spLocks noGrp="1"/>
          </p:cNvSpPr>
          <p:nvPr>
            <p:ph type="title" idx="4294967295"/>
          </p:nvPr>
        </p:nvSpPr>
        <p:spPr>
          <a:xfrm>
            <a:off x="0" y="845340"/>
            <a:ext cx="9144000" cy="1070967"/>
          </a:xfrm>
          <a:prstGeom prst="rect">
            <a:avLst/>
          </a:prstGeom>
          <a:noFill/>
          <a:ln w="9525" cmpd="sng">
            <a:noFill/>
            <a:prstDash val="solid"/>
          </a:ln>
          <a:effectLst/>
          <a:scene3d>
            <a:camera prst="orthographicFront"/>
            <a:lightRig rig="balanced" dir="t"/>
          </a:scene3d>
          <a:sp3d prstMaterial="plastic"/>
        </p:spPr>
        <p:txBody>
          <a:bodyPr anchor="ctr">
            <a:scene3d>
              <a:camera prst="orthographicFront"/>
              <a:lightRig rig="flat" dir="tl">
                <a:rot lat="0" lon="0" rev="6600000"/>
              </a:lightRig>
            </a:scene3d>
            <a:sp3d extrusionH="25400" contourW="8890">
              <a:bevelT w="38100" h="31750"/>
              <a:contourClr>
                <a:schemeClr val="accent2">
                  <a:shade val="75000"/>
                </a:schemeClr>
              </a:contourClr>
            </a:sp3d>
          </a:body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1430"/>
                <a:gradFill>
                  <a:gsLst>
                    <a:gs pos="0">
                      <a:srgbClr val="000000"/>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uLnTx/>
                <a:uFillTx/>
                <a:latin typeface="黑体" panose="02010609060101010101" pitchFamily="49" charset="-122"/>
                <a:ea typeface="黑体" panose="02010609060101010101" pitchFamily="49" charset="-122"/>
                <a:cs typeface="+mj-cs"/>
                <a:sym typeface="Arial" pitchFamily="34" charset="0"/>
              </a:rPr>
              <a:t>超声波及超声波疗法</a:t>
            </a:r>
            <a:endParaRPr kumimoji="0" lang="zh-CN" altLang="en-US" sz="4000" b="1" i="0" u="none" strike="noStrike" kern="0" cap="none" spc="0" normalizeH="0" baseline="0" noProof="0" smtClean="0">
              <a:ln w="11430"/>
              <a:gradFill>
                <a:gsLst>
                  <a:gs pos="0">
                    <a:srgbClr val="000000"/>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uLnTx/>
              <a:uFillTx/>
              <a:latin typeface="黑体" panose="02010609060101010101" pitchFamily="49" charset="-122"/>
              <a:ea typeface="黑体" panose="02010609060101010101" pitchFamily="49" charset="-122"/>
              <a:cs typeface="+mj-cs"/>
              <a:sym typeface="Arial" pitchFamily="34" charset="0"/>
            </a:endParaRPr>
          </a:p>
        </p:txBody>
      </p:sp>
      <p:sp>
        <p:nvSpPr>
          <p:cNvPr id="10243" name="内容占位符 1"/>
          <p:cNvSpPr/>
          <p:nvPr>
            <p:ph idx="4294967295"/>
          </p:nvPr>
        </p:nvSpPr>
        <p:spPr>
          <a:xfrm>
            <a:off x="1185862" y="2420938"/>
            <a:ext cx="6338888" cy="2981325"/>
          </a:xfrm>
          <a:prstGeom prst="rect">
            <a:avLst/>
          </a:prstGeom>
          <a:noFill/>
          <a:ln>
            <a:noFill/>
            <a:miter lim="800000"/>
          </a:ln>
        </p:spPr>
        <p:txBody>
          <a:bodyPr>
            <a:noAutofit/>
          </a:bodyPr>
          <a:lstStyle>
            <a:lvl1pPr marL="342900" indent="-342900" algn="l" defTabSz="0" rtl="0" eaLnBrk="0" fontAlgn="base" hangingPunct="0">
              <a:lnSpc>
                <a:spcPct val="100000"/>
              </a:lnSpc>
              <a:spcBef>
                <a:spcPct val="20000"/>
              </a:spcBef>
              <a:spcAft>
                <a:spcPct val="0"/>
              </a:spcAft>
              <a:buClrTx/>
              <a:buSzTx/>
              <a:buFont typeface="Arial" pitchFamily="34" charset="0"/>
              <a:buChar char="•"/>
              <a:defRPr kumimoji="0" lang="zh-CN" altLang="en-US" sz="3200" b="0" i="0" u="none" baseline="0">
                <a:solidFill>
                  <a:schemeClr val="tx1"/>
                </a:solidFill>
                <a:latin typeface="+mn-lt"/>
                <a:ea typeface="+mn-ea"/>
                <a:cs typeface="+mn-cs"/>
                <a:sym typeface="Arial" pitchFamily="34" charset="0"/>
              </a:defRPr>
            </a:lvl1pPr>
            <a:lvl2pPr marL="742950" indent="-285750" algn="l" defTabSz="0" rtl="0" eaLnBrk="0" fontAlgn="base" hangingPunct="0">
              <a:lnSpc>
                <a:spcPct val="100000"/>
              </a:lnSpc>
              <a:spcBef>
                <a:spcPct val="20000"/>
              </a:spcBef>
              <a:spcAft>
                <a:spcPct val="0"/>
              </a:spcAft>
              <a:buClrTx/>
              <a:buSzTx/>
              <a:buFont typeface="Arial" pitchFamily="34" charset="0"/>
              <a:buChar char="–"/>
              <a:defRPr kumimoji="0" lang="zh-CN" altLang="en-US" sz="2800" b="0" i="0" u="none" baseline="0">
                <a:solidFill>
                  <a:schemeClr val="tx1"/>
                </a:solidFill>
                <a:latin typeface="+mn-lt"/>
                <a:ea typeface="+mn-ea"/>
                <a:sym typeface="Arial" pitchFamily="34" charset="0"/>
              </a:defRPr>
            </a:lvl2pPr>
            <a:lvl3pPr marL="11430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400" b="0" i="0" u="none" baseline="0">
                <a:solidFill>
                  <a:schemeClr val="tx1"/>
                </a:solidFill>
                <a:latin typeface="+mn-lt"/>
                <a:ea typeface="+mn-ea"/>
                <a:sym typeface="Arial" pitchFamily="34" charset="0"/>
              </a:defRPr>
            </a:lvl3pPr>
            <a:lvl4pPr marL="16002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4pPr>
            <a:lvl5pPr marL="20574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5pPr>
            <a:lvl6pPr marL="25146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6pPr>
            <a:lvl7pPr marL="29718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7pPr>
            <a:lvl8pPr marL="34290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8pPr>
            <a:lvl9pPr marL="38862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9pPr>
          </a:lstStyle>
          <a:p>
            <a:pPr lvl="0">
              <a:lnSpc>
                <a:spcPct val="150000"/>
              </a:lnSpc>
            </a:pPr>
            <a:r>
              <a:rPr lang="zh-CN" altLang="en-US" sz="2000">
                <a:solidFill>
                  <a:srgbClr val="000000"/>
                </a:solidFill>
                <a:latin typeface="Times New Roman" panose="02020603050405020304" pitchFamily="18" charset="0"/>
              </a:rPr>
              <a:t>超声波就是指频率在</a:t>
            </a:r>
            <a:r>
              <a:rPr lang="en-US" altLang="zh-CN" sz="2000">
                <a:solidFill>
                  <a:srgbClr val="000000"/>
                </a:solidFill>
                <a:latin typeface="Times New Roman" panose="02020603050405020304" pitchFamily="18" charset="0"/>
              </a:rPr>
              <a:t>20kHz</a:t>
            </a:r>
            <a:r>
              <a:rPr lang="zh-CN" altLang="en-US" sz="2000">
                <a:solidFill>
                  <a:srgbClr val="000000"/>
                </a:solidFill>
                <a:latin typeface="Times New Roman" panose="02020603050405020304" pitchFamily="18" charset="0"/>
              </a:rPr>
              <a:t>(千赫兹)以上,不能引起正常人听觉反应得机械振动波</a:t>
            </a:r>
          </a:p>
          <a:p>
            <a:pPr lvl="0">
              <a:lnSpc>
                <a:spcPct val="150000"/>
              </a:lnSpc>
            </a:pPr>
            <a:r>
              <a:rPr lang="zh-CN" altLang="en-US" sz="2000">
                <a:solidFill>
                  <a:srgbClr val="000000"/>
                </a:solidFill>
                <a:latin typeface="Times New Roman" panose="02020603050405020304" pitchFamily="18" charset="0"/>
              </a:rPr>
              <a:t>超声波疗法(</a:t>
            </a:r>
            <a:r>
              <a:rPr lang="en-US" altLang="zh-CN" sz="2000">
                <a:solidFill>
                  <a:srgbClr val="000000"/>
                </a:solidFill>
                <a:latin typeface="Times New Roman" panose="02020603050405020304" pitchFamily="18" charset="0"/>
              </a:rPr>
              <a:t>ultrasound therapy</a:t>
            </a:r>
            <a:r>
              <a:rPr lang="zh-CN" altLang="en-US" sz="2000">
                <a:solidFill>
                  <a:srgbClr val="000000"/>
                </a:solidFill>
                <a:latin typeface="Times New Roman" panose="02020603050405020304" pitchFamily="18" charset="0"/>
              </a:rPr>
              <a:t>)就是应用超声波作用于人体以达到治疗疾病目得得一种物理治疗方法</a:t>
            </a:r>
          </a:p>
          <a:p>
            <a:pPr lvl="0">
              <a:lnSpc>
                <a:spcPct val="150000"/>
              </a:lnSpc>
            </a:pPr>
            <a:r>
              <a:rPr lang="zh-CN" altLang="en-US" sz="2000">
                <a:solidFill>
                  <a:srgbClr val="000000"/>
                </a:solidFill>
                <a:latin typeface="Times New Roman" panose="02020603050405020304" pitchFamily="18" charset="0"/>
              </a:rPr>
              <a:t>一般常用频率为</a:t>
            </a:r>
            <a:r>
              <a:rPr lang="en-US" altLang="zh-CN" sz="2000">
                <a:solidFill>
                  <a:srgbClr val="000000"/>
                </a:solidFill>
                <a:latin typeface="Times New Roman" panose="02020603050405020304" pitchFamily="18" charset="0"/>
              </a:rPr>
              <a:t>800~1000kHz</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266" name="标题 2"/>
          <p:cNvSpPr>
            <a:spLocks noGrp="1"/>
          </p:cNvSpPr>
          <p:nvPr>
            <p:ph type="title" idx="4294967295"/>
          </p:nvPr>
        </p:nvSpPr>
        <p:spPr>
          <a:xfrm>
            <a:off x="0" y="845340"/>
            <a:ext cx="9144000" cy="1070967"/>
          </a:xfrm>
          <a:prstGeom prst="rect">
            <a:avLst/>
          </a:prstGeom>
          <a:noFill/>
          <a:ln w="9525" cmpd="sng">
            <a:noFill/>
            <a:prstDash val="solid"/>
          </a:ln>
          <a:effectLst/>
          <a:scene3d>
            <a:camera prst="orthographicFront"/>
            <a:lightRig rig="balanced" dir="t"/>
          </a:scene3d>
          <a:sp3d prstMaterial="plastic"/>
        </p:spPr>
        <p:txBody>
          <a:bodyPr anchor="ctr">
            <a:scene3d>
              <a:camera prst="orthographicFront"/>
              <a:lightRig rig="flat" dir="tl">
                <a:rot lat="0" lon="0" rev="6600000"/>
              </a:lightRig>
            </a:scene3d>
            <a:sp3d extrusionH="25400" contourW="8890">
              <a:bevelT w="38100" h="31750"/>
              <a:contourClr>
                <a:schemeClr val="accent2">
                  <a:shade val="75000"/>
                </a:schemeClr>
              </a:contourClr>
            </a:sp3d>
          </a:body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1430"/>
                <a:gradFill>
                  <a:gsLst>
                    <a:gs pos="0">
                      <a:srgbClr val="000000"/>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uLnTx/>
                <a:uFillTx/>
                <a:latin typeface="黑体" panose="02010609060101010101" pitchFamily="49" charset="-122"/>
                <a:ea typeface="黑体" panose="02010609060101010101" pitchFamily="49" charset="-122"/>
                <a:cs typeface="+mj-cs"/>
                <a:sym typeface="Arial" pitchFamily="34" charset="0"/>
              </a:rPr>
              <a:t>超声波</a:t>
            </a:r>
            <a:endParaRPr kumimoji="0" lang="zh-CN" altLang="en-US" sz="4000" b="1" i="0" u="none" strike="noStrike" kern="0" cap="none" spc="0" normalizeH="0" baseline="0" noProof="0" smtClean="0">
              <a:ln w="11430"/>
              <a:gradFill>
                <a:gsLst>
                  <a:gs pos="0">
                    <a:srgbClr val="000000"/>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uLnTx/>
              <a:uFillTx/>
              <a:latin typeface="黑体" panose="02010609060101010101" pitchFamily="49" charset="-122"/>
              <a:ea typeface="黑体" panose="02010609060101010101" pitchFamily="49" charset="-122"/>
              <a:cs typeface="+mj-cs"/>
              <a:sym typeface="Arial" pitchFamily="34" charset="0"/>
            </a:endParaRPr>
          </a:p>
        </p:txBody>
      </p:sp>
      <p:graphicFrame>
        <p:nvGraphicFramePr>
          <p:cNvPr id="11267" name="内容占位符 3"/>
          <p:cNvGraphicFramePr>
            <a:graphicFrameLocks noGrp="1"/>
          </p:cNvGraphicFramePr>
          <p:nvPr>
            <p:ph idx="4294967295"/>
          </p:nvPr>
        </p:nvGraphicFramePr>
        <p:xfrm>
          <a:off x="1474581" y="2708670"/>
          <a:ext cx="5258409" cy="2233023"/>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290" name="标题 2"/>
          <p:cNvSpPr>
            <a:spLocks noGrp="1"/>
          </p:cNvSpPr>
          <p:nvPr>
            <p:ph type="title" idx="4294967295"/>
          </p:nvPr>
        </p:nvSpPr>
        <p:spPr>
          <a:xfrm>
            <a:off x="-182178" y="763779"/>
            <a:ext cx="9144000" cy="1070967"/>
          </a:xfrm>
          <a:prstGeom prst="rect">
            <a:avLst/>
          </a:prstGeom>
          <a:noFill/>
          <a:ln w="9525" cmpd="sng">
            <a:noFill/>
            <a:prstDash val="solid"/>
          </a:ln>
          <a:effectLst/>
          <a:scene3d>
            <a:camera prst="orthographicFront"/>
            <a:lightRig rig="balanced" dir="t"/>
          </a:scene3d>
          <a:sp3d prstMaterial="plastic"/>
        </p:spPr>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一、超声波</a:t>
            </a:r>
            <a:r>
              <a:rPr kumimoji="0" lang="zh-CN" altLang="en-US" sz="4000" b="1" i="0" u="none" strike="noStrike" kern="0" cap="none" spc="0" normalizeH="0" baseline="0" noProof="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得性质</a:t>
            </a:r>
            <a:endParaRPr kumimoji="0" lang="zh-CN" altLang="en-US" sz="4000" b="1" i="0" u="none" strike="noStrike" kern="0" cap="none" spc="0" normalizeH="0" baseline="0" noProof="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endParaRPr>
          </a:p>
        </p:txBody>
      </p:sp>
      <p:sp>
        <p:nvSpPr>
          <p:cNvPr id="12291" name="内容占位符 1"/>
          <p:cNvSpPr/>
          <p:nvPr>
            <p:ph idx="4294967295"/>
          </p:nvPr>
        </p:nvSpPr>
        <p:spPr>
          <a:xfrm>
            <a:off x="2554288" y="2420938"/>
            <a:ext cx="3962400" cy="2376488"/>
          </a:xfrm>
          <a:prstGeom prst="rect">
            <a:avLst/>
          </a:prstGeom>
          <a:noFill/>
          <a:ln>
            <a:noFill/>
            <a:miter lim="800000"/>
          </a:ln>
        </p:spPr>
        <p:txBody>
          <a:bodyPr>
            <a:noAutofit/>
          </a:bodyPr>
          <a:lstStyle>
            <a:lvl1pPr marL="342900" indent="-342900" algn="l" defTabSz="0" rtl="0" eaLnBrk="0" fontAlgn="base" hangingPunct="0">
              <a:lnSpc>
                <a:spcPct val="100000"/>
              </a:lnSpc>
              <a:spcBef>
                <a:spcPct val="20000"/>
              </a:spcBef>
              <a:spcAft>
                <a:spcPct val="0"/>
              </a:spcAft>
              <a:buClrTx/>
              <a:buSzTx/>
              <a:buFont typeface="Arial" pitchFamily="34" charset="0"/>
              <a:buChar char="•"/>
              <a:defRPr kumimoji="0" lang="zh-CN" altLang="en-US" sz="3200" b="0" i="0" u="none" baseline="0">
                <a:solidFill>
                  <a:schemeClr val="tx1"/>
                </a:solidFill>
                <a:latin typeface="+mn-lt"/>
                <a:ea typeface="+mn-ea"/>
                <a:cs typeface="+mn-cs"/>
                <a:sym typeface="Arial" pitchFamily="34" charset="0"/>
              </a:defRPr>
            </a:lvl1pPr>
            <a:lvl2pPr marL="742950" indent="-285750" algn="l" defTabSz="0" rtl="0" eaLnBrk="0" fontAlgn="base" hangingPunct="0">
              <a:lnSpc>
                <a:spcPct val="100000"/>
              </a:lnSpc>
              <a:spcBef>
                <a:spcPct val="20000"/>
              </a:spcBef>
              <a:spcAft>
                <a:spcPct val="0"/>
              </a:spcAft>
              <a:buClrTx/>
              <a:buSzTx/>
              <a:buFont typeface="Arial" pitchFamily="34" charset="0"/>
              <a:buChar char="–"/>
              <a:defRPr kumimoji="0" lang="zh-CN" altLang="en-US" sz="2800" b="0" i="0" u="none" baseline="0">
                <a:solidFill>
                  <a:schemeClr val="tx1"/>
                </a:solidFill>
                <a:latin typeface="+mn-lt"/>
                <a:ea typeface="+mn-ea"/>
                <a:sym typeface="Arial" pitchFamily="34" charset="0"/>
              </a:defRPr>
            </a:lvl2pPr>
            <a:lvl3pPr marL="11430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400" b="0" i="0" u="none" baseline="0">
                <a:solidFill>
                  <a:schemeClr val="tx1"/>
                </a:solidFill>
                <a:latin typeface="+mn-lt"/>
                <a:ea typeface="+mn-ea"/>
                <a:sym typeface="Arial" pitchFamily="34" charset="0"/>
              </a:defRPr>
            </a:lvl3pPr>
            <a:lvl4pPr marL="16002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4pPr>
            <a:lvl5pPr marL="20574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5pPr>
            <a:lvl6pPr marL="25146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6pPr>
            <a:lvl7pPr marL="29718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7pPr>
            <a:lvl8pPr marL="34290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8pPr>
            <a:lvl9pPr marL="38862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9pPr>
          </a:lstStyle>
          <a:p>
            <a:pPr lvl="0">
              <a:lnSpc>
                <a:spcPct val="150000"/>
              </a:lnSpc>
            </a:pPr>
            <a:r>
              <a:rPr lang="zh-CN" altLang="en-US" sz="2400">
                <a:solidFill>
                  <a:srgbClr val="000000"/>
                </a:solidFill>
                <a:latin typeface="Times New Roman" panose="02020603050405020304" pitchFamily="18" charset="0"/>
              </a:rPr>
              <a:t>波得概念 </a:t>
            </a:r>
          </a:p>
          <a:p>
            <a:pPr lvl="0">
              <a:lnSpc>
                <a:spcPct val="150000"/>
              </a:lnSpc>
            </a:pPr>
            <a:r>
              <a:rPr lang="zh-CN" altLang="en-US" sz="2400">
                <a:solidFill>
                  <a:srgbClr val="000000"/>
                </a:solidFill>
                <a:latin typeface="Times New Roman" panose="02020603050405020304" pitchFamily="18" charset="0"/>
              </a:rPr>
              <a:t>超声波得传播</a:t>
            </a:r>
          </a:p>
          <a:p>
            <a:pPr lvl="0">
              <a:lnSpc>
                <a:spcPct val="150000"/>
              </a:lnSpc>
            </a:pPr>
            <a:r>
              <a:rPr lang="zh-CN" altLang="en-US" sz="2400">
                <a:solidFill>
                  <a:srgbClr val="000000"/>
                </a:solidFill>
                <a:latin typeface="Times New Roman" panose="02020603050405020304" pitchFamily="18" charset="0"/>
              </a:rPr>
              <a:t>超声波得声场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314" name="标题 2"/>
          <p:cNvSpPr>
            <a:spLocks noGrp="1"/>
          </p:cNvSpPr>
          <p:nvPr>
            <p:ph type="title" idx="4294967295"/>
          </p:nvPr>
        </p:nvSpPr>
        <p:spPr>
          <a:xfrm>
            <a:off x="0" y="845340"/>
            <a:ext cx="9144000" cy="1070967"/>
          </a:xfrm>
          <a:prstGeom prst="rect">
            <a:avLst/>
          </a:prstGeom>
          <a:noFill/>
          <a:ln w="9525" cmpd="sng">
            <a:noFill/>
            <a:prstDash val="solid"/>
          </a:ln>
          <a:effectLst/>
          <a:scene3d>
            <a:camera prst="orthographicFront"/>
            <a:lightRig rig="balanced" dir="t"/>
          </a:scene3d>
          <a:sp3d prstMaterial="plastic"/>
        </p:spPr>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一、超声波</a:t>
            </a:r>
            <a:r>
              <a:rPr kumimoji="0" lang="zh-CN" altLang="en-US" sz="4000" b="1" i="0" u="none" strike="noStrike" kern="0" cap="none" spc="0" normalizeH="0" baseline="0" noProof="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得</a:t>
            </a: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性质  </a:t>
            </a:r>
            <a:r>
              <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波得概念</a:t>
            </a:r>
            <a:endPar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endParaRPr>
          </a:p>
        </p:txBody>
      </p:sp>
      <p:graphicFrame>
        <p:nvGraphicFramePr>
          <p:cNvPr id="13315" name="内容占位符 3"/>
          <p:cNvGraphicFramePr>
            <a:graphicFrameLocks noGrp="1"/>
          </p:cNvGraphicFramePr>
          <p:nvPr>
            <p:ph idx="4294967295"/>
          </p:nvPr>
        </p:nvGraphicFramePr>
        <p:xfrm>
          <a:off x="1690680" y="2204439"/>
          <a:ext cx="4826211" cy="3817749"/>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4338" name="标题 2"/>
          <p:cNvSpPr>
            <a:spLocks noGrp="1"/>
          </p:cNvSpPr>
          <p:nvPr>
            <p:ph type="title" idx="4294967295"/>
          </p:nvPr>
        </p:nvSpPr>
        <p:spPr>
          <a:xfrm>
            <a:off x="0" y="845340"/>
            <a:ext cx="9144000" cy="1070967"/>
          </a:xfrm>
          <a:prstGeom prst="rect">
            <a:avLst/>
          </a:prstGeom>
          <a:noFill/>
          <a:ln w="9525" cmpd="sng">
            <a:noFill/>
            <a:prstDash val="solid"/>
          </a:ln>
          <a:effectLst/>
          <a:scene3d>
            <a:camera prst="orthographicFront"/>
            <a:lightRig rig="balanced" dir="t"/>
          </a:scene3d>
          <a:sp3d prstMaterial="plastic"/>
        </p:spPr>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一、超声波</a:t>
            </a:r>
            <a:r>
              <a:rPr kumimoji="0" lang="zh-CN" altLang="en-US" sz="4000" b="1" i="0" u="none" strike="noStrike" kern="0" cap="none" spc="0" normalizeH="0" baseline="0" noProof="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得</a:t>
            </a: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性质  </a:t>
            </a:r>
            <a:r>
              <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超声波得传播</a:t>
            </a:r>
            <a:endPar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endParaRPr>
          </a:p>
        </p:txBody>
      </p:sp>
      <p:sp>
        <p:nvSpPr>
          <p:cNvPr id="14339" name="内容占位符 1"/>
          <p:cNvSpPr/>
          <p:nvPr>
            <p:ph idx="4294967295"/>
          </p:nvPr>
        </p:nvSpPr>
        <p:spPr>
          <a:xfrm>
            <a:off x="1114425" y="1987550"/>
            <a:ext cx="6843712" cy="3775075"/>
          </a:xfrm>
          <a:prstGeom prst="rect">
            <a:avLst/>
          </a:prstGeom>
          <a:noFill/>
          <a:ln>
            <a:noFill/>
            <a:miter lim="800000"/>
          </a:ln>
        </p:spPr>
        <p:txBody>
          <a:bodyPr>
            <a:noAutofit/>
          </a:bodyPr>
          <a:lstStyle>
            <a:lvl1pPr marL="342900" indent="-342900" algn="l" defTabSz="0" rtl="0" eaLnBrk="0" fontAlgn="base" hangingPunct="0">
              <a:lnSpc>
                <a:spcPct val="100000"/>
              </a:lnSpc>
              <a:spcBef>
                <a:spcPct val="20000"/>
              </a:spcBef>
              <a:spcAft>
                <a:spcPct val="0"/>
              </a:spcAft>
              <a:buClrTx/>
              <a:buSzTx/>
              <a:buFont typeface="Arial" pitchFamily="34" charset="0"/>
              <a:buChar char="•"/>
              <a:defRPr kumimoji="0" lang="zh-CN" altLang="en-US" sz="3200" b="0" i="0" u="none" baseline="0">
                <a:solidFill>
                  <a:schemeClr val="tx1"/>
                </a:solidFill>
                <a:latin typeface="+mn-lt"/>
                <a:ea typeface="+mn-ea"/>
                <a:cs typeface="+mn-cs"/>
                <a:sym typeface="Arial" pitchFamily="34" charset="0"/>
              </a:defRPr>
            </a:lvl1pPr>
            <a:lvl2pPr marL="742950" indent="-285750" algn="l" defTabSz="0" rtl="0" eaLnBrk="0" fontAlgn="base" hangingPunct="0">
              <a:lnSpc>
                <a:spcPct val="100000"/>
              </a:lnSpc>
              <a:spcBef>
                <a:spcPct val="20000"/>
              </a:spcBef>
              <a:spcAft>
                <a:spcPct val="0"/>
              </a:spcAft>
              <a:buClrTx/>
              <a:buSzTx/>
              <a:buFont typeface="Arial" pitchFamily="34" charset="0"/>
              <a:buChar char="–"/>
              <a:defRPr kumimoji="0" lang="zh-CN" altLang="en-US" sz="2800" b="0" i="0" u="none" baseline="0">
                <a:solidFill>
                  <a:schemeClr val="tx1"/>
                </a:solidFill>
                <a:latin typeface="+mn-lt"/>
                <a:ea typeface="+mn-ea"/>
                <a:sym typeface="Arial" pitchFamily="34" charset="0"/>
              </a:defRPr>
            </a:lvl2pPr>
            <a:lvl3pPr marL="11430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400" b="0" i="0" u="none" baseline="0">
                <a:solidFill>
                  <a:schemeClr val="tx1"/>
                </a:solidFill>
                <a:latin typeface="+mn-lt"/>
                <a:ea typeface="+mn-ea"/>
                <a:sym typeface="Arial" pitchFamily="34" charset="0"/>
              </a:defRPr>
            </a:lvl3pPr>
            <a:lvl4pPr marL="16002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4pPr>
            <a:lvl5pPr marL="20574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5pPr>
            <a:lvl6pPr marL="25146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6pPr>
            <a:lvl7pPr marL="29718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7pPr>
            <a:lvl8pPr marL="34290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8pPr>
            <a:lvl9pPr marL="38862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9pPr>
          </a:lstStyle>
          <a:p>
            <a:pPr lvl="0">
              <a:lnSpc>
                <a:spcPct val="150000"/>
              </a:lnSpc>
            </a:pPr>
            <a:r>
              <a:rPr lang="zh-CN" altLang="en-US" sz="2400">
                <a:solidFill>
                  <a:srgbClr val="000000"/>
                </a:solidFill>
                <a:latin typeface="Times New Roman" panose="02020603050405020304" pitchFamily="18" charset="0"/>
              </a:rPr>
              <a:t>传播媒介与波形 </a:t>
            </a:r>
          </a:p>
          <a:p>
            <a:pPr lvl="0">
              <a:lnSpc>
                <a:spcPct val="150000"/>
              </a:lnSpc>
            </a:pPr>
            <a:r>
              <a:rPr lang="zh-CN" altLang="en-US" sz="2400">
                <a:solidFill>
                  <a:srgbClr val="000000"/>
                </a:solidFill>
                <a:latin typeface="Times New Roman" panose="02020603050405020304" pitchFamily="18" charset="0"/>
              </a:rPr>
              <a:t>传播速度:声波在空气中得传播速度为</a:t>
            </a:r>
            <a:r>
              <a:rPr lang="en-US" altLang="zh-CN" sz="2400">
                <a:solidFill>
                  <a:srgbClr val="000000"/>
                </a:solidFill>
                <a:latin typeface="Times New Roman" panose="02020603050405020304" pitchFamily="18" charset="0"/>
              </a:rPr>
              <a:t>340m/s、</a:t>
            </a:r>
            <a:endParaRPr lang="zh-CN" altLang="en-US" sz="2400">
              <a:solidFill>
                <a:srgbClr val="000000"/>
              </a:solidFill>
              <a:latin typeface="Times New Roman" panose="02020603050405020304" pitchFamily="18" charset="0"/>
            </a:endParaRPr>
          </a:p>
          <a:p>
            <a:pPr lvl="0">
              <a:lnSpc>
                <a:spcPct val="150000"/>
              </a:lnSpc>
            </a:pPr>
            <a:r>
              <a:rPr lang="zh-CN" altLang="en-US" sz="2400">
                <a:solidFill>
                  <a:srgbClr val="000000"/>
                </a:solidFill>
                <a:latin typeface="Times New Roman" panose="02020603050405020304" pitchFamily="18" charset="0"/>
              </a:rPr>
              <a:t>传播距离</a:t>
            </a:r>
          </a:p>
          <a:p>
            <a:pPr lvl="0">
              <a:lnSpc>
                <a:spcPct val="150000"/>
              </a:lnSpc>
            </a:pPr>
            <a:r>
              <a:rPr lang="zh-CN" altLang="en-US" sz="2400">
                <a:solidFill>
                  <a:srgbClr val="000000"/>
                </a:solidFill>
                <a:latin typeface="Times New Roman" panose="02020603050405020304" pitchFamily="18" charset="0"/>
              </a:rPr>
              <a:t>散射与束射</a:t>
            </a:r>
          </a:p>
          <a:p>
            <a:pPr lvl="0">
              <a:lnSpc>
                <a:spcPct val="150000"/>
              </a:lnSpc>
            </a:pPr>
            <a:r>
              <a:rPr lang="zh-CN" altLang="en-US" sz="2400">
                <a:solidFill>
                  <a:srgbClr val="000000"/>
                </a:solidFill>
                <a:latin typeface="Times New Roman" panose="02020603050405020304" pitchFamily="18" charset="0"/>
              </a:rPr>
              <a:t>反射、折射与聚焦</a:t>
            </a:r>
            <a:endParaRPr lang="en-US" altLang="zh-CN" sz="2400">
              <a:solidFill>
                <a:srgbClr val="000000"/>
              </a:solidFill>
              <a:latin typeface="Times New Roman" panose="02020603050405020304" pitchFamily="18" charset="0"/>
            </a:endParaRPr>
          </a:p>
          <a:p>
            <a:pPr lvl="0">
              <a:lnSpc>
                <a:spcPct val="150000"/>
              </a:lnSpc>
            </a:pPr>
            <a:r>
              <a:rPr lang="zh-CN" altLang="en-US" sz="2400">
                <a:solidFill>
                  <a:srgbClr val="000000"/>
                </a:solidFill>
                <a:latin typeface="Times New Roman" panose="02020603050405020304" pitchFamily="18" charset="0"/>
              </a:rPr>
              <a:t>超声得吸收与穿透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362" name="标题 2"/>
          <p:cNvSpPr>
            <a:spLocks noGrp="1"/>
          </p:cNvSpPr>
          <p:nvPr>
            <p:ph type="title" idx="4294967295"/>
          </p:nvPr>
        </p:nvSpPr>
        <p:spPr>
          <a:xfrm>
            <a:off x="0" y="845340"/>
            <a:ext cx="9144000" cy="1070967"/>
          </a:xfrm>
          <a:prstGeom prst="rect">
            <a:avLst/>
          </a:prstGeom>
          <a:noFill/>
          <a:ln w="9525" cmpd="sng">
            <a:noFill/>
            <a:prstDash val="solid"/>
          </a:ln>
          <a:effectLst/>
          <a:scene3d>
            <a:camera prst="orthographicFront"/>
            <a:lightRig rig="balanced" dir="t"/>
          </a:scene3d>
          <a:sp3d prstMaterial="plastic"/>
        </p:spPr>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一、超声波</a:t>
            </a:r>
            <a:r>
              <a:rPr kumimoji="0" lang="zh-CN" altLang="en-US" sz="4000" b="1" i="0" u="none" strike="noStrike" kern="0" cap="none" spc="0" normalizeH="0" baseline="0" noProof="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得</a:t>
            </a: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性质  </a:t>
            </a:r>
            <a:r>
              <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超声波得声场</a:t>
            </a:r>
            <a:endPar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endParaRPr>
          </a:p>
        </p:txBody>
      </p:sp>
      <p:sp>
        <p:nvSpPr>
          <p:cNvPr id="15363" name="内容占位符 1"/>
          <p:cNvSpPr/>
          <p:nvPr>
            <p:ph idx="4294967295"/>
          </p:nvPr>
        </p:nvSpPr>
        <p:spPr>
          <a:xfrm>
            <a:off x="1474788" y="2347912"/>
            <a:ext cx="6049962" cy="3414712"/>
          </a:xfrm>
          <a:prstGeom prst="rect">
            <a:avLst/>
          </a:prstGeom>
          <a:noFill/>
          <a:ln>
            <a:noFill/>
            <a:miter lim="800000"/>
          </a:ln>
        </p:spPr>
        <p:txBody>
          <a:bodyPr>
            <a:noAutofit/>
          </a:bodyPr>
          <a:lstStyle>
            <a:lvl1pPr marL="342900" indent="-342900" algn="l" defTabSz="0" rtl="0" eaLnBrk="0" fontAlgn="base" hangingPunct="0">
              <a:lnSpc>
                <a:spcPct val="100000"/>
              </a:lnSpc>
              <a:spcBef>
                <a:spcPct val="20000"/>
              </a:spcBef>
              <a:spcAft>
                <a:spcPct val="0"/>
              </a:spcAft>
              <a:buClrTx/>
              <a:buSzTx/>
              <a:buFont typeface="Arial" pitchFamily="34" charset="0"/>
              <a:buChar char="•"/>
              <a:defRPr kumimoji="0" lang="zh-CN" altLang="en-US" sz="3200" b="0" i="0" u="none" baseline="0">
                <a:solidFill>
                  <a:schemeClr val="tx1"/>
                </a:solidFill>
                <a:latin typeface="+mn-lt"/>
                <a:ea typeface="+mn-ea"/>
                <a:cs typeface="+mn-cs"/>
                <a:sym typeface="Arial" pitchFamily="34" charset="0"/>
              </a:defRPr>
            </a:lvl1pPr>
            <a:lvl2pPr marL="742950" indent="-285750" algn="l" defTabSz="0" rtl="0" eaLnBrk="0" fontAlgn="base" hangingPunct="0">
              <a:lnSpc>
                <a:spcPct val="100000"/>
              </a:lnSpc>
              <a:spcBef>
                <a:spcPct val="20000"/>
              </a:spcBef>
              <a:spcAft>
                <a:spcPct val="0"/>
              </a:spcAft>
              <a:buClrTx/>
              <a:buSzTx/>
              <a:buFont typeface="Arial" pitchFamily="34" charset="0"/>
              <a:buChar char="–"/>
              <a:defRPr kumimoji="0" lang="zh-CN" altLang="en-US" sz="2800" b="0" i="0" u="none" baseline="0">
                <a:solidFill>
                  <a:schemeClr val="tx1"/>
                </a:solidFill>
                <a:latin typeface="+mn-lt"/>
                <a:ea typeface="+mn-ea"/>
                <a:sym typeface="Arial" pitchFamily="34" charset="0"/>
              </a:defRPr>
            </a:lvl2pPr>
            <a:lvl3pPr marL="11430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400" b="0" i="0" u="none" baseline="0">
                <a:solidFill>
                  <a:schemeClr val="tx1"/>
                </a:solidFill>
                <a:latin typeface="+mn-lt"/>
                <a:ea typeface="+mn-ea"/>
                <a:sym typeface="Arial" pitchFamily="34" charset="0"/>
              </a:defRPr>
            </a:lvl3pPr>
            <a:lvl4pPr marL="16002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4pPr>
            <a:lvl5pPr marL="20574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5pPr>
            <a:lvl6pPr marL="25146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6pPr>
            <a:lvl7pPr marL="29718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7pPr>
            <a:lvl8pPr marL="34290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8pPr>
            <a:lvl9pPr marL="38862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9pPr>
          </a:lstStyle>
          <a:p>
            <a:pPr lvl="0">
              <a:lnSpc>
                <a:spcPct val="150000"/>
              </a:lnSpc>
            </a:pPr>
            <a:r>
              <a:rPr lang="zh-CN" altLang="en-US" sz="2400">
                <a:solidFill>
                  <a:srgbClr val="000000"/>
                </a:solidFill>
                <a:latin typeface="Times New Roman" panose="02020603050405020304" pitchFamily="18" charset="0"/>
              </a:rPr>
              <a:t>声场</a:t>
            </a:r>
            <a:endParaRPr lang="en-US" altLang="zh-CN" sz="2400">
              <a:solidFill>
                <a:srgbClr val="000000"/>
              </a:solidFill>
              <a:latin typeface="Times New Roman" panose="02020603050405020304" pitchFamily="18" charset="0"/>
            </a:endParaRPr>
          </a:p>
          <a:p>
            <a:pPr lvl="1">
              <a:lnSpc>
                <a:spcPct val="150000"/>
              </a:lnSpc>
            </a:pPr>
            <a:r>
              <a:rPr lang="zh-CN" altLang="en-US" sz="2000">
                <a:solidFill>
                  <a:srgbClr val="000000"/>
                </a:solidFill>
                <a:latin typeface="Times New Roman" panose="02020603050405020304" pitchFamily="18" charset="0"/>
              </a:rPr>
              <a:t>超声波在介质中传播得空间范围,即介质受到超声振动能作用得区域称为超声声扬。</a:t>
            </a:r>
          </a:p>
          <a:p>
            <a:pPr lvl="0">
              <a:lnSpc>
                <a:spcPct val="150000"/>
              </a:lnSpc>
            </a:pPr>
            <a:r>
              <a:rPr lang="zh-CN" altLang="en-US" sz="2400">
                <a:solidFill>
                  <a:srgbClr val="000000"/>
                </a:solidFill>
                <a:latin typeface="Times New Roman" panose="02020603050405020304" pitchFamily="18" charset="0"/>
              </a:rPr>
              <a:t>主要物理参量</a:t>
            </a:r>
          </a:p>
          <a:p>
            <a:pPr lvl="1">
              <a:lnSpc>
                <a:spcPct val="150000"/>
              </a:lnSpc>
            </a:pPr>
            <a:r>
              <a:rPr lang="zh-CN" altLang="en-US" sz="2000">
                <a:solidFill>
                  <a:srgbClr val="000000"/>
                </a:solidFill>
                <a:latin typeface="Times New Roman" panose="02020603050405020304" pitchFamily="18" charset="0"/>
              </a:rPr>
              <a:t>声压:声能得压力 </a:t>
            </a:r>
          </a:p>
          <a:p>
            <a:pPr lvl="1">
              <a:lnSpc>
                <a:spcPct val="150000"/>
              </a:lnSpc>
            </a:pPr>
            <a:r>
              <a:rPr lang="zh-CN" altLang="en-US" sz="2000">
                <a:solidFill>
                  <a:srgbClr val="000000"/>
                </a:solidFill>
                <a:latin typeface="Times New Roman" panose="02020603050405020304" pitchFamily="18" charset="0"/>
              </a:rPr>
              <a:t>声强:单位时间内声能得强度 (</a:t>
            </a:r>
            <a:r>
              <a:rPr lang="en-US" altLang="zh-CN" sz="2000">
                <a:solidFill>
                  <a:srgbClr val="000000"/>
                </a:solidFill>
                <a:latin typeface="Times New Roman" panose="02020603050405020304" pitchFamily="18" charset="0"/>
              </a:rPr>
              <a:t>W/ cm</a:t>
            </a:r>
            <a:r>
              <a:rPr lang="en-US" altLang="zh-CN" sz="2000" baseline="30000">
                <a:solidFill>
                  <a:srgbClr val="000000"/>
                </a:solidFill>
                <a:latin typeface="Times New Roman" panose="02020603050405020304" pitchFamily="18" charset="0"/>
              </a:rPr>
              <a:t>2</a:t>
            </a:r>
            <a:r>
              <a:rPr lang="en-US" altLang="zh-CN" sz="2000">
                <a:solidFill>
                  <a:srgbClr val="000000"/>
                </a:solidFill>
                <a:latin typeface="Times New Roman" panose="02020603050405020304" pitchFamily="18" charset="0"/>
              </a:rPr>
              <a:t> </a:t>
            </a:r>
            <a:r>
              <a:rPr lang="zh-CN" altLang="en-US" sz="2000">
                <a:solidFill>
                  <a:srgbClr val="000000"/>
                </a:solidFill>
                <a:latin typeface="Times New Roman" panose="02020603050405020304" pitchFamily="18" charset="0"/>
              </a:rPr>
              <a:t>)</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6386" name="标题 2"/>
          <p:cNvSpPr>
            <a:spLocks noGrp="1"/>
          </p:cNvSpPr>
          <p:nvPr>
            <p:ph type="title" idx="4294967295"/>
          </p:nvPr>
        </p:nvSpPr>
        <p:spPr>
          <a:xfrm>
            <a:off x="0" y="845340"/>
            <a:ext cx="9144000" cy="1070967"/>
          </a:xfrm>
          <a:prstGeom prst="rect">
            <a:avLst/>
          </a:prstGeom>
          <a:noFill/>
          <a:ln w="9525" cmpd="sng">
            <a:noFill/>
            <a:prstDash val="solid"/>
          </a:ln>
          <a:effectLst/>
          <a:scene3d>
            <a:camera prst="orthographicFront"/>
            <a:lightRig rig="balanced" dir="t"/>
          </a:scene3d>
          <a:sp3d prstMaterial="plastic"/>
        </p:spPr>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一、超声波</a:t>
            </a:r>
            <a:r>
              <a:rPr kumimoji="0" lang="zh-CN" altLang="en-US" sz="4000" b="1" i="0" u="none" strike="noStrike" kern="0" cap="none" spc="0" normalizeH="0" baseline="0" noProof="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得</a:t>
            </a: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性质  </a:t>
            </a:r>
            <a:r>
              <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超声得吸收</a:t>
            </a:r>
            <a:r>
              <a:rPr kumimoji="0" lang="zh-CN" altLang="en-US" sz="3200" b="1" i="0" u="none" strike="noStrike" kern="0" cap="all" spc="0" normalizeH="0" baseline="0" noProof="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与</a:t>
            </a:r>
            <a:r>
              <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穿透</a:t>
            </a:r>
            <a:endPar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endParaRPr>
          </a:p>
        </p:txBody>
      </p:sp>
      <p:sp>
        <p:nvSpPr>
          <p:cNvPr id="16387" name="内容占位符 1"/>
          <p:cNvSpPr/>
          <p:nvPr>
            <p:ph idx="4294967295"/>
          </p:nvPr>
        </p:nvSpPr>
        <p:spPr>
          <a:xfrm>
            <a:off x="1258888" y="2608262"/>
            <a:ext cx="6049962" cy="2838450"/>
          </a:xfrm>
          <a:prstGeom prst="rect">
            <a:avLst/>
          </a:prstGeom>
          <a:noFill/>
          <a:ln>
            <a:noFill/>
            <a:miter lim="800000"/>
          </a:ln>
        </p:spPr>
        <p:txBody>
          <a:bodyPr>
            <a:noAutofit/>
          </a:bodyPr>
          <a:lstStyle>
            <a:lvl1pPr marL="342900" indent="-342900" algn="l" defTabSz="0" rtl="0" eaLnBrk="0" fontAlgn="base" hangingPunct="0">
              <a:lnSpc>
                <a:spcPct val="100000"/>
              </a:lnSpc>
              <a:spcBef>
                <a:spcPct val="20000"/>
              </a:spcBef>
              <a:spcAft>
                <a:spcPct val="0"/>
              </a:spcAft>
              <a:buClrTx/>
              <a:buSzTx/>
              <a:buFont typeface="Arial" pitchFamily="34" charset="0"/>
              <a:buChar char="•"/>
              <a:defRPr kumimoji="0" lang="zh-CN" altLang="en-US" sz="3200" b="0" i="0" u="none" baseline="0">
                <a:solidFill>
                  <a:schemeClr val="tx1"/>
                </a:solidFill>
                <a:latin typeface="+mn-lt"/>
                <a:ea typeface="+mn-ea"/>
                <a:cs typeface="+mn-cs"/>
                <a:sym typeface="Arial" pitchFamily="34" charset="0"/>
              </a:defRPr>
            </a:lvl1pPr>
            <a:lvl2pPr marL="742950" indent="-285750" algn="l" defTabSz="0" rtl="0" eaLnBrk="0" fontAlgn="base" hangingPunct="0">
              <a:lnSpc>
                <a:spcPct val="100000"/>
              </a:lnSpc>
              <a:spcBef>
                <a:spcPct val="20000"/>
              </a:spcBef>
              <a:spcAft>
                <a:spcPct val="0"/>
              </a:spcAft>
              <a:buClrTx/>
              <a:buSzTx/>
              <a:buFont typeface="Arial" pitchFamily="34" charset="0"/>
              <a:buChar char="–"/>
              <a:defRPr kumimoji="0" lang="zh-CN" altLang="en-US" sz="2800" b="0" i="0" u="none" baseline="0">
                <a:solidFill>
                  <a:schemeClr val="tx1"/>
                </a:solidFill>
                <a:latin typeface="+mn-lt"/>
                <a:ea typeface="+mn-ea"/>
                <a:sym typeface="Arial" pitchFamily="34" charset="0"/>
              </a:defRPr>
            </a:lvl2pPr>
            <a:lvl3pPr marL="11430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400" b="0" i="0" u="none" baseline="0">
                <a:solidFill>
                  <a:schemeClr val="tx1"/>
                </a:solidFill>
                <a:latin typeface="+mn-lt"/>
                <a:ea typeface="+mn-ea"/>
                <a:sym typeface="Arial" pitchFamily="34" charset="0"/>
              </a:defRPr>
            </a:lvl3pPr>
            <a:lvl4pPr marL="16002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4pPr>
            <a:lvl5pPr marL="20574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5pPr>
            <a:lvl6pPr marL="25146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6pPr>
            <a:lvl7pPr marL="29718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7pPr>
            <a:lvl8pPr marL="34290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8pPr>
            <a:lvl9pPr marL="38862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9pPr>
          </a:lstStyle>
          <a:p>
            <a:pPr lvl="0">
              <a:lnSpc>
                <a:spcPct val="150000"/>
              </a:lnSpc>
            </a:pPr>
            <a:r>
              <a:rPr lang="zh-CN" altLang="en-US" sz="2400">
                <a:solidFill>
                  <a:srgbClr val="000000"/>
                </a:solidFill>
                <a:latin typeface="Times New Roman" panose="02020603050405020304" pitchFamily="18" charset="0"/>
              </a:rPr>
              <a:t>介质:半吸收层(半价层)</a:t>
            </a:r>
          </a:p>
          <a:p>
            <a:pPr lvl="0">
              <a:lnSpc>
                <a:spcPct val="150000"/>
              </a:lnSpc>
            </a:pPr>
            <a:r>
              <a:rPr lang="zh-CN" altLang="en-US" sz="2400">
                <a:solidFill>
                  <a:srgbClr val="000000"/>
                </a:solidFill>
                <a:latin typeface="Times New Roman" panose="02020603050405020304" pitchFamily="18" charset="0"/>
              </a:rPr>
              <a:t>超声频率:常用频率</a:t>
            </a:r>
            <a:r>
              <a:rPr lang="en-US" altLang="zh-CN" sz="2400">
                <a:solidFill>
                  <a:srgbClr val="000000"/>
                </a:solidFill>
                <a:latin typeface="Times New Roman" panose="02020603050405020304" pitchFamily="18" charset="0"/>
              </a:rPr>
              <a:t>800kHz</a:t>
            </a:r>
            <a:r>
              <a:rPr lang="zh-CN" altLang="en-US" sz="2400">
                <a:solidFill>
                  <a:srgbClr val="000000"/>
                </a:solidFill>
                <a:latin typeface="Times New Roman" panose="02020603050405020304" pitchFamily="18" charset="0"/>
              </a:rPr>
              <a:t>～</a:t>
            </a:r>
            <a:r>
              <a:rPr lang="en-US" altLang="zh-CN" sz="2400">
                <a:solidFill>
                  <a:srgbClr val="000000"/>
                </a:solidFill>
                <a:latin typeface="Times New Roman" panose="02020603050405020304" pitchFamily="18" charset="0"/>
              </a:rPr>
              <a:t>1000kHz </a:t>
            </a:r>
          </a:p>
          <a:p>
            <a:pPr lvl="0">
              <a:lnSpc>
                <a:spcPct val="150000"/>
              </a:lnSpc>
            </a:pPr>
            <a:r>
              <a:rPr lang="zh-CN" altLang="en-US" sz="2400">
                <a:solidFill>
                  <a:srgbClr val="000000"/>
                </a:solidFill>
                <a:latin typeface="Times New Roman" panose="02020603050405020304" pitchFamily="18" charset="0"/>
              </a:rPr>
              <a:t>生物组织成分</a:t>
            </a:r>
          </a:p>
          <a:p>
            <a:pPr lvl="1">
              <a:lnSpc>
                <a:spcPct val="150000"/>
              </a:lnSpc>
            </a:pPr>
            <a:r>
              <a:rPr lang="zh-CN" altLang="en-US" sz="2200">
                <a:solidFill>
                  <a:srgbClr val="000000"/>
                </a:solidFill>
                <a:latin typeface="Times New Roman" panose="02020603050405020304" pitchFamily="18" charset="0"/>
              </a:rPr>
              <a:t>骨</a:t>
            </a:r>
            <a:r>
              <a:rPr lang="en-US" altLang="zh-CN" sz="2200">
                <a:solidFill>
                  <a:srgbClr val="000000"/>
                </a:solidFill>
                <a:latin typeface="Times New Roman" panose="02020603050405020304" pitchFamily="18" charset="0"/>
              </a:rPr>
              <a:t>&gt;</a:t>
            </a:r>
            <a:r>
              <a:rPr lang="zh-CN" altLang="en-US" sz="2200">
                <a:solidFill>
                  <a:srgbClr val="000000"/>
                </a:solidFill>
                <a:latin typeface="Times New Roman" panose="02020603050405020304" pitchFamily="18" charset="0"/>
              </a:rPr>
              <a:t>肌腱</a:t>
            </a:r>
            <a:r>
              <a:rPr lang="en-US" altLang="zh-CN" sz="2200">
                <a:solidFill>
                  <a:srgbClr val="000000"/>
                </a:solidFill>
                <a:latin typeface="Times New Roman" panose="02020603050405020304" pitchFamily="18" charset="0"/>
              </a:rPr>
              <a:t>&gt;</a:t>
            </a:r>
            <a:r>
              <a:rPr lang="zh-CN" altLang="en-US" sz="2200">
                <a:solidFill>
                  <a:srgbClr val="000000"/>
                </a:solidFill>
                <a:latin typeface="Times New Roman" panose="02020603050405020304" pitchFamily="18" charset="0"/>
              </a:rPr>
              <a:t>肾</a:t>
            </a:r>
            <a:r>
              <a:rPr lang="en-US" altLang="zh-CN" sz="2200">
                <a:solidFill>
                  <a:srgbClr val="000000"/>
                </a:solidFill>
                <a:latin typeface="Times New Roman" panose="02020603050405020304" pitchFamily="18" charset="0"/>
              </a:rPr>
              <a:t>&gt;</a:t>
            </a:r>
            <a:r>
              <a:rPr lang="zh-CN" altLang="en-US" sz="2200">
                <a:solidFill>
                  <a:srgbClr val="000000"/>
                </a:solidFill>
                <a:latin typeface="Times New Roman" panose="02020603050405020304" pitchFamily="18" charset="0"/>
              </a:rPr>
              <a:t>肝</a:t>
            </a:r>
            <a:r>
              <a:rPr lang="en-US" altLang="zh-CN" sz="2200">
                <a:solidFill>
                  <a:srgbClr val="000000"/>
                </a:solidFill>
                <a:latin typeface="Times New Roman" panose="02020603050405020304" pitchFamily="18" charset="0"/>
              </a:rPr>
              <a:t>&gt;</a:t>
            </a:r>
            <a:r>
              <a:rPr lang="zh-CN" altLang="en-US" sz="2200">
                <a:solidFill>
                  <a:srgbClr val="000000"/>
                </a:solidFill>
                <a:latin typeface="Times New Roman" panose="02020603050405020304" pitchFamily="18" charset="0"/>
              </a:rPr>
              <a:t>神经组织</a:t>
            </a:r>
            <a:r>
              <a:rPr lang="en-US" altLang="zh-CN" sz="2200">
                <a:solidFill>
                  <a:srgbClr val="000000"/>
                </a:solidFill>
                <a:latin typeface="Times New Roman" panose="02020603050405020304" pitchFamily="18" charset="0"/>
              </a:rPr>
              <a:t>&gt;</a:t>
            </a:r>
            <a:r>
              <a:rPr lang="zh-CN" altLang="en-US" sz="2200">
                <a:solidFill>
                  <a:srgbClr val="000000"/>
                </a:solidFill>
                <a:latin typeface="Times New Roman" panose="02020603050405020304" pitchFamily="18" charset="0"/>
              </a:rPr>
              <a:t>脂肪</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410" name="标题 2"/>
          <p:cNvSpPr>
            <a:spLocks noGrp="1"/>
          </p:cNvSpPr>
          <p:nvPr>
            <p:ph type="title" idx="4294967295"/>
          </p:nvPr>
        </p:nvSpPr>
        <p:spPr>
          <a:xfrm>
            <a:off x="0" y="845340"/>
            <a:ext cx="9144000" cy="1070967"/>
          </a:xfrm>
          <a:prstGeom prst="rect">
            <a:avLst/>
          </a:prstGeom>
          <a:noFill/>
          <a:ln w="9525" cmpd="sng">
            <a:noFill/>
            <a:prstDash val="solid"/>
          </a:ln>
          <a:effectLst/>
          <a:scene3d>
            <a:camera prst="orthographicFront"/>
            <a:lightRig rig="balanced" dir="t"/>
          </a:scene3d>
          <a:sp3d prstMaterial="plastic"/>
        </p:spPr>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二、超声波</a:t>
            </a:r>
            <a:r>
              <a:rPr kumimoji="0" lang="zh-CN" altLang="en-US" sz="4000" b="1" i="0" u="none" strike="noStrike" kern="0" cap="none" spc="0" normalizeH="0" baseline="0" noProof="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得产生</a:t>
            </a:r>
            <a:endParaRPr kumimoji="0" lang="zh-CN" altLang="en-US" sz="4000" b="1" i="0" u="none" strike="noStrike" kern="0" cap="none" spc="0" normalizeH="0" baseline="0" noProof="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endParaRPr>
          </a:p>
        </p:txBody>
      </p:sp>
      <p:sp>
        <p:nvSpPr>
          <p:cNvPr id="17411" name="内容占位符 1"/>
          <p:cNvSpPr/>
          <p:nvPr>
            <p:ph idx="4294967295"/>
          </p:nvPr>
        </p:nvSpPr>
        <p:spPr>
          <a:xfrm>
            <a:off x="969962" y="2205038"/>
            <a:ext cx="6843712" cy="1944688"/>
          </a:xfrm>
          <a:prstGeom prst="rect">
            <a:avLst/>
          </a:prstGeom>
          <a:noFill/>
          <a:ln>
            <a:noFill/>
            <a:miter lim="800000"/>
          </a:ln>
        </p:spPr>
        <p:txBody>
          <a:bodyPr>
            <a:noAutofit/>
          </a:bodyPr>
          <a:lstStyle>
            <a:lvl1pPr marL="342900" indent="-342900" algn="l" defTabSz="0" rtl="0" eaLnBrk="0" fontAlgn="base" hangingPunct="0">
              <a:lnSpc>
                <a:spcPct val="100000"/>
              </a:lnSpc>
              <a:spcBef>
                <a:spcPct val="20000"/>
              </a:spcBef>
              <a:spcAft>
                <a:spcPct val="0"/>
              </a:spcAft>
              <a:buClrTx/>
              <a:buSzTx/>
              <a:buFont typeface="Arial" pitchFamily="34" charset="0"/>
              <a:buChar char="•"/>
              <a:defRPr kumimoji="0" lang="zh-CN" altLang="en-US" sz="3200" b="0" i="0" u="none" baseline="0">
                <a:solidFill>
                  <a:schemeClr val="tx1"/>
                </a:solidFill>
                <a:latin typeface="+mn-lt"/>
                <a:ea typeface="+mn-ea"/>
                <a:cs typeface="+mn-cs"/>
                <a:sym typeface="Arial" pitchFamily="34" charset="0"/>
              </a:defRPr>
            </a:lvl1pPr>
            <a:lvl2pPr marL="742950" indent="-285750" algn="l" defTabSz="0" rtl="0" eaLnBrk="0" fontAlgn="base" hangingPunct="0">
              <a:lnSpc>
                <a:spcPct val="100000"/>
              </a:lnSpc>
              <a:spcBef>
                <a:spcPct val="20000"/>
              </a:spcBef>
              <a:spcAft>
                <a:spcPct val="0"/>
              </a:spcAft>
              <a:buClrTx/>
              <a:buSzTx/>
              <a:buFont typeface="Arial" pitchFamily="34" charset="0"/>
              <a:buChar char="–"/>
              <a:defRPr kumimoji="0" lang="zh-CN" altLang="en-US" sz="2800" b="0" i="0" u="none" baseline="0">
                <a:solidFill>
                  <a:schemeClr val="tx1"/>
                </a:solidFill>
                <a:latin typeface="+mn-lt"/>
                <a:ea typeface="+mn-ea"/>
                <a:sym typeface="Arial" pitchFamily="34" charset="0"/>
              </a:defRPr>
            </a:lvl2pPr>
            <a:lvl3pPr marL="11430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400" b="0" i="0" u="none" baseline="0">
                <a:solidFill>
                  <a:schemeClr val="tx1"/>
                </a:solidFill>
                <a:latin typeface="+mn-lt"/>
                <a:ea typeface="+mn-ea"/>
                <a:sym typeface="Arial" pitchFamily="34" charset="0"/>
              </a:defRPr>
            </a:lvl3pPr>
            <a:lvl4pPr marL="16002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4pPr>
            <a:lvl5pPr marL="20574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5pPr>
            <a:lvl6pPr marL="25146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6pPr>
            <a:lvl7pPr marL="29718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7pPr>
            <a:lvl8pPr marL="34290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8pPr>
            <a:lvl9pPr marL="38862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9pPr>
          </a:lstStyle>
          <a:p>
            <a:pPr lvl="0">
              <a:lnSpc>
                <a:spcPct val="150000"/>
              </a:lnSpc>
            </a:pPr>
            <a:r>
              <a:rPr lang="zh-CN" altLang="en-US" sz="2200">
                <a:solidFill>
                  <a:srgbClr val="000000"/>
                </a:solidFill>
                <a:latin typeface="Times New Roman" panose="02020603050405020304" pitchFamily="18" charset="0"/>
              </a:rPr>
              <a:t>利用压电效应由超声发生器产生。</a:t>
            </a:r>
          </a:p>
          <a:p>
            <a:pPr lvl="0">
              <a:lnSpc>
                <a:spcPct val="150000"/>
              </a:lnSpc>
            </a:pPr>
            <a:r>
              <a:rPr lang="zh-CN" altLang="en-US" sz="2200">
                <a:solidFill>
                  <a:srgbClr val="000000"/>
                </a:solidFill>
                <a:latin typeface="Times New Roman" panose="02020603050405020304" pitchFamily="18" charset="0"/>
              </a:rPr>
              <a:t>压电效应:具有压电效应性质得晶体受到压缩或拉伸时,在其受力面上就会产生数量相等得正负电荷</a:t>
            </a:r>
          </a:p>
        </p:txBody>
      </p:sp>
      <p:pic>
        <p:nvPicPr>
          <p:cNvPr id="17412" name="Picture 4" descr="图23-5 超声波的发生（压电效应）"/>
          <p:cNvPicPr/>
          <p:nvPr/>
        </p:nvPicPr>
        <p:blipFill>
          <a:blip r:embed="rId2"/>
          <a:stretch>
            <a:fillRect/>
          </a:stretch>
        </p:blipFill>
        <p:spPr>
          <a:xfrm>
            <a:off x="1111250" y="4076700"/>
            <a:ext cx="6702425" cy="1858962"/>
          </a:xfrm>
          <a:prstGeom prst="rect">
            <a:avLst/>
          </a:prstGeom>
          <a:noFill/>
          <a:ln>
            <a:noFill/>
            <a:miter lim="800000"/>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50" name="灯片编号占位符 1"/>
          <p:cNvSpPr/>
          <p:nvPr>
            <p:ph type="sldNum" sz="quarter" idx="12"/>
          </p:nvPr>
        </p:nvSpPr>
        <p:spPr/>
        <p:txBody>
          <a:bodyPr anchor="t" anchorCtr="0"/>
          <a:lstStyle>
            <a:lvl1pPr marL="0" lvl="0" indent="0" algn="l" defTabSz="914400" rtl="0" eaLnBrk="1" fontAlgn="base" latinLnBrk="0" hangingPunct="1">
              <a:lnSpc>
                <a:spcPct val="100000"/>
              </a:lnSpc>
              <a:spcBef>
                <a:spcPct val="0"/>
              </a:spcBef>
              <a:spcAft>
                <a:spcPct val="0"/>
              </a:spcAft>
              <a:buSzTx/>
              <a:buNone/>
              <a:defRPr sz="1800" b="0" i="0" u="none" kern="120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Arial" pitchFamily="34" charset="0"/>
              <a:buNone/>
              <a:defRPr sz="1800"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1800"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Arial" pitchFamily="34" charset="0"/>
              <a:buNone/>
              <a:defRPr sz="1800"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1800" b="0" i="0" u="none" kern="1200">
                <a:solidFill>
                  <a:schemeClr val="tx1"/>
                </a:solidFill>
                <a:latin typeface="Arial" pitchFamily="34" charset="0"/>
                <a:ea typeface="宋体" panose="02010600030101010101" pitchFamily="2" charset="-122"/>
                <a:cs typeface="+mn-cs"/>
              </a:defRPr>
            </a:lvl5pPr>
          </a:lstStyle>
          <a:p>
            <a:pPr lvl="0" algn="r"/>
            <a:fld id="{9A0DB2DC-4C9A-4742-B13C-FB6460FD3503}" type="slidenum">
              <a:rPr lang="zh-CN" altLang="en-US" sz="1400" baseline="0">
                <a:solidFill>
                  <a:srgbClr val="000000"/>
                </a:solidFill>
                <a:latin typeface="Arial"/>
              </a:rPr>
              <a:t>12</a:t>
            </a:fld>
          </a:p>
        </p:txBody>
      </p:sp>
      <p:sp>
        <p:nvSpPr>
          <p:cNvPr id="2" name="文本框 1"/>
          <p:cNvSpPr/>
          <p:nvPr/>
        </p:nvSpPr>
        <p:spPr>
          <a:xfrm>
            <a:off x="1004888" y="520700"/>
            <a:ext cx="5872163" cy="584200"/>
          </a:xfrm>
          <a:prstGeom prst="rect">
            <a:avLst/>
          </a:prstGeom>
          <a:noFill/>
          <a:ln w="9525">
            <a:noFill/>
          </a:ln>
        </p:spPr>
        <p:txBody>
          <a:bodyPr wrap="none" anchor="t"/>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fontAlgn="base"/>
            <a:r>
              <a:rPr lang="zh-CN" altLang="en-US" sz="3200" strike="noStrike" noProof="1">
                <a:solidFill>
                  <a:srgbClr val="000000"/>
                </a:solidFill>
                <a:effectLst>
                  <a:outerShdw blurRad="38100" dist="38100" dir="2700000">
                    <a:srgbClr val="C0C0C0"/>
                  </a:outerShdw>
                </a:effectLst>
                <a:latin typeface="宋体" panose="02010600030101010101" pitchFamily="2" charset="-122"/>
                <a:ea typeface="宋体" panose="02010600030101010101" pitchFamily="2" charset="-122"/>
                <a:cs typeface="+mn-cs"/>
                <a:sym typeface="宋体" panose="02010600030101010101" pitchFamily="2" charset="-122"/>
              </a:rPr>
              <a:t>大家应该也有点累了，稍作休息</a:t>
            </a:r>
            <a:endParaRPr lang="zh-CN" altLang="en-US" sz="3200" strike="noStrike" noProof="1">
              <a:solidFill>
                <a:srgbClr val="000000"/>
              </a:solidFill>
              <a:effectLst>
                <a:outerShdw blurRad="38100" dist="38100" dir="2700000">
                  <a:srgbClr val="C0C0C0"/>
                </a:outerShdw>
              </a:effectLst>
              <a:latin typeface="宋体" panose="02010600030101010101" pitchFamily="2" charset="-122"/>
              <a:ea typeface="宋体" panose="02010600030101010101" pitchFamily="2" charset="-122"/>
              <a:sym typeface="宋体" panose="02010600030101010101" pitchFamily="2" charset="-122"/>
            </a:endParaRPr>
          </a:p>
        </p:txBody>
      </p:sp>
      <p:sp>
        <p:nvSpPr>
          <p:cNvPr id="2053" name="文本框 2"/>
          <p:cNvSpPr/>
          <p:nvPr/>
        </p:nvSpPr>
        <p:spPr>
          <a:xfrm>
            <a:off x="5167313" y="3244850"/>
            <a:ext cx="3400425" cy="368300"/>
          </a:xfrm>
          <a:prstGeom prst="rect">
            <a:avLst/>
          </a:prstGeom>
          <a:noFill/>
          <a:ln w="9525">
            <a:noFill/>
          </a:ln>
        </p:spPr>
        <p:txBody>
          <a:bodyPr wrap="none" anchor="t"/>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fontAlgn="base"/>
            <a:r>
              <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cs typeface="+mn-cs"/>
                <a:sym typeface="宋体" panose="02010600030101010101" pitchFamily="2" charset="-122"/>
              </a:rPr>
              <a:t>大家有疑问的，可以询问和交流</a:t>
            </a:r>
            <a:endPar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sym typeface="宋体" panose="02010600030101010101" pitchFamily="2" charset="-122"/>
            </a:endParaRPr>
          </a:p>
        </p:txBody>
      </p:sp>
    </p:spTree>
  </p:cSld>
  <p:clrMapOvr>
    <a:masterClrMapping/>
  </p:clrMapOvr>
  <p:transition spd="med">
    <p:wedg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8434" name="矩形 2"/>
          <p:cNvSpPr/>
          <p:nvPr/>
        </p:nvSpPr>
        <p:spPr>
          <a:xfrm>
            <a:off x="0" y="2132012"/>
            <a:ext cx="6572250" cy="1800225"/>
          </a:xfrm>
          <a:prstGeom prst="rect">
            <a:avLst/>
          </a:prstGeom>
          <a:gradFill rotWithShape="1">
            <a:gsLst>
              <a:gs pos="0">
                <a:srgbClr val="5D417E"/>
              </a:gs>
              <a:gs pos="80000">
                <a:srgbClr val="7B58A6"/>
              </a:gs>
              <a:gs pos="100000">
                <a:srgbClr val="7B57A8"/>
              </a:gs>
            </a:gsLst>
            <a:lin ang="16200000" scaled="1"/>
          </a:gradFill>
          <a:ln>
            <a:solidFill>
              <a:srgbClr val="7D60A0"/>
            </a:solidFill>
            <a:miter lim="800000"/>
          </a:ln>
          <a:effectLst>
            <a:outerShdw blurRad="40000" dist="23000" dir="5400000">
              <a:srgbClr val="000000">
                <a:alpha val="34999"/>
              </a:srgbClr>
            </a:outerShdw>
          </a:effectLst>
        </p:spPr>
        <p:txBody>
          <a:bodyPr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lgn="ctr"/>
            <a:endParaRPr lang="zh-CN" altLang="zh-CN">
              <a:solidFill>
                <a:srgbClr val="FFFFFF"/>
              </a:solidFill>
              <a:latin typeface="Calibri" panose="020f0502020204030204" pitchFamily="34" charset="0"/>
              <a:sym typeface="Calibri" panose="020f0502020204030204" pitchFamily="34" charset="0"/>
            </a:endParaRPr>
          </a:p>
        </p:txBody>
      </p:sp>
      <p:sp>
        <p:nvSpPr>
          <p:cNvPr id="18435" name="矩形 3"/>
          <p:cNvSpPr/>
          <p:nvPr/>
        </p:nvSpPr>
        <p:spPr>
          <a:xfrm>
            <a:off x="8516938" y="2132012"/>
            <a:ext cx="627062" cy="1800225"/>
          </a:xfrm>
          <a:prstGeom prst="rect">
            <a:avLst/>
          </a:prstGeom>
          <a:gradFill rotWithShape="1">
            <a:gsLst>
              <a:gs pos="0">
                <a:srgbClr val="5D417E"/>
              </a:gs>
              <a:gs pos="80000">
                <a:srgbClr val="7B58A6"/>
              </a:gs>
              <a:gs pos="100000">
                <a:srgbClr val="7B57A8"/>
              </a:gs>
            </a:gsLst>
            <a:lin ang="16200000" scaled="1"/>
          </a:gradFill>
          <a:ln>
            <a:solidFill>
              <a:srgbClr val="7D60A0"/>
            </a:solidFill>
            <a:miter lim="800000"/>
          </a:ln>
          <a:effectLst>
            <a:outerShdw blurRad="40000" dist="23000" dir="5400000">
              <a:srgbClr val="000000">
                <a:alpha val="34999"/>
              </a:srgbClr>
            </a:outerShdw>
          </a:effectLst>
        </p:spPr>
        <p:txBody>
          <a:bodyPr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lgn="ctr"/>
            <a:endParaRPr lang="zh-CN" altLang="zh-CN">
              <a:solidFill>
                <a:srgbClr val="FFFFFF"/>
              </a:solidFill>
              <a:latin typeface="Calibri" panose="020f0502020204030204" pitchFamily="34" charset="0"/>
              <a:sym typeface="Calibri" panose="020f0502020204030204" pitchFamily="34" charset="0"/>
            </a:endParaRPr>
          </a:p>
        </p:txBody>
      </p:sp>
      <p:pic>
        <p:nvPicPr>
          <p:cNvPr id="18436" name="Picture 8" descr="eyesight"/>
          <p:cNvPicPr/>
          <p:nvPr/>
        </p:nvPicPr>
        <p:blipFill>
          <a:blip r:embed="rId2"/>
          <a:stretch>
            <a:fillRect/>
          </a:stretch>
        </p:blipFill>
        <p:spPr>
          <a:xfrm>
            <a:off x="6732588" y="2132012"/>
            <a:ext cx="1604962" cy="1800225"/>
          </a:xfrm>
          <a:prstGeom prst="rect">
            <a:avLst/>
          </a:prstGeom>
          <a:noFill/>
          <a:ln>
            <a:noFill/>
            <a:miter lim="800000"/>
          </a:ln>
        </p:spPr>
      </p:pic>
      <p:sp>
        <p:nvSpPr>
          <p:cNvPr id="18437" name="Text Box 6"/>
          <p:cNvSpPr>
            <a:spLocks noChangeArrowheads="1"/>
          </p:cNvSpPr>
          <p:nvPr/>
        </p:nvSpPr>
        <p:spPr bwMode="auto">
          <a:xfrm>
            <a:off x="0" y="2132014"/>
            <a:ext cx="6572250" cy="1800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800" b="1" i="0" u="none" strike="noStrike" kern="1200" cap="none" spc="0" normalizeH="0" baseline="0" noProof="0">
                <a:ln w="12700">
                  <a:solidFill>
                    <a:srgbClr val="1F497D">
                      <a:satMod val="155000"/>
                    </a:srgbClr>
                  </a:solidFill>
                  <a:prstDash val="solid"/>
                </a:ln>
                <a:solidFill>
                  <a:srgbClr val="000000"/>
                </a:solidFill>
                <a:effectLst>
                  <a:outerShdw blurRad="41275" dist="20320" dir="1800000" algn="tl" rotWithShape="0">
                    <a:srgbClr val="000000">
                      <a:alpha val="40000"/>
                    </a:srgbClr>
                  </a:outerShdw>
                </a:effectLst>
                <a:uLnTx/>
                <a:uFillTx/>
                <a:latin typeface="汉仪综艺体繁"/>
                <a:ea typeface="黑体" panose="02010609060101010101" pitchFamily="49" charset="-122"/>
                <a:cs typeface="+mn-cs"/>
                <a:sym typeface="汉仪综艺体繁"/>
              </a:rPr>
              <a:t>超声波得治疗作用</a:t>
            </a:r>
            <a:endParaRPr kumimoji="0" lang="zh-CN" altLang="en-US" sz="4800" b="1" i="0" u="none" strike="noStrike" kern="1200" cap="none" spc="0" normalizeH="0" baseline="0" noProof="0">
              <a:ln w="12700">
                <a:solidFill>
                  <a:srgbClr val="1F497D">
                    <a:satMod val="155000"/>
                  </a:srgbClr>
                </a:solidFill>
                <a:prstDash val="solid"/>
              </a:ln>
              <a:solidFill>
                <a:srgbClr val="000000"/>
              </a:solidFill>
              <a:effectLst>
                <a:outerShdw blurRad="41275" dist="20320" dir="1800000" algn="tl" rotWithShape="0">
                  <a:srgbClr val="000000">
                    <a:alpha val="40000"/>
                  </a:srgbClr>
                </a:outerShdw>
              </a:effectLst>
              <a:uLnTx/>
              <a:uFillTx/>
              <a:latin typeface="汉仪综艺体繁"/>
              <a:ea typeface="黑体" panose="02010609060101010101" pitchFamily="49" charset="-122"/>
              <a:cs typeface="+mn-cs"/>
              <a:sym typeface="汉仪综艺体繁"/>
            </a:endParaRPr>
          </a:p>
        </p:txBody>
      </p:sp>
      <p:sp>
        <p:nvSpPr>
          <p:cNvPr id="18438" name="Text Box 5"/>
          <p:cNvSpPr>
            <a:spLocks noChangeArrowheads="1"/>
          </p:cNvSpPr>
          <p:nvPr/>
        </p:nvSpPr>
        <p:spPr bwMode="auto">
          <a:xfrm>
            <a:off x="538163" y="763779"/>
            <a:ext cx="813593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scene3d>
              <a:camera prst="orthographicFront"/>
              <a:lightRig rig="soft" dir="tl"/>
            </a:scene3d>
            <a:sp3d contourW="25400" prstMaterial="matte">
              <a:bevelT w="25400" h="55880" prst="artDeco"/>
              <a:contourClr>
                <a:schemeClr val="accent2">
                  <a:tint val="20000"/>
                </a:schemeClr>
              </a:contourClr>
            </a:sp3d>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sz="5400" b="1" i="0" u="none" strike="noStrike" kern="1200" cap="none" spc="50" normalizeH="0" baseline="0" noProof="0">
                <a:ln w="11430"/>
                <a:gradFill>
                  <a:gsLst>
                    <a:gs pos="25000">
                      <a:srgbClr val="000000"/>
                    </a:gs>
                    <a:gs pos="100000">
                      <a:srgbClr val="C0504D">
                        <a:shade val="45000"/>
                        <a:satMod val="165000"/>
                      </a:srgbClr>
                    </a:gs>
                  </a:gsLst>
                  <a:lin ang="5400000"/>
                </a:gradFill>
                <a:effectLst>
                  <a:outerShdw blurRad="76200" dist="50800" dir="5400000" algn="tl" rotWithShape="0">
                    <a:srgbClr val="000000">
                      <a:alpha val="65000"/>
                    </a:srgbClr>
                  </a:outerShdw>
                </a:effectLst>
                <a:uLnTx/>
                <a:uFillTx/>
                <a:latin typeface="黑体" panose="02010609060101010101" pitchFamily="49" charset="-122"/>
                <a:ea typeface="黑体" panose="02010609060101010101" pitchFamily="49" charset="-122"/>
                <a:cs typeface="+mn-cs"/>
                <a:sym typeface="Tahoma" panose="020b0604030504040204" pitchFamily="34" charset="0"/>
              </a:rPr>
              <a:t>第</a:t>
            </a:r>
            <a:r>
              <a:rPr kumimoji="0" lang="zh-CN" altLang="en-US" sz="5400" b="1" i="0" u="none" strike="noStrike" kern="1200" cap="none" spc="50" normalizeH="0" baseline="0" noProof="0">
                <a:ln w="11430"/>
                <a:gradFill>
                  <a:gsLst>
                    <a:gs pos="25000">
                      <a:srgbClr val="000000"/>
                    </a:gs>
                    <a:gs pos="100000">
                      <a:srgbClr val="C0504D">
                        <a:shade val="45000"/>
                        <a:satMod val="165000"/>
                      </a:srgbClr>
                    </a:gs>
                  </a:gsLst>
                  <a:lin ang="5400000"/>
                </a:gradFill>
                <a:effectLst>
                  <a:outerShdw blurRad="76200" dist="50800" dir="5400000" algn="tl" rotWithShape="0">
                    <a:srgbClr val="000000">
                      <a:alpha val="65000"/>
                    </a:srgbClr>
                  </a:outerShdw>
                </a:effectLst>
                <a:uLnTx/>
                <a:uFillTx/>
                <a:latin typeface="黑体" panose="02010609060101010101" pitchFamily="49" charset="-122"/>
                <a:ea typeface="黑体" panose="02010609060101010101" pitchFamily="49" charset="-122"/>
                <a:cs typeface="+mn-cs"/>
                <a:sym typeface="Tahoma" panose="020b0604030504040204" pitchFamily="34" charset="0"/>
              </a:rPr>
              <a:t>二节</a:t>
            </a:r>
            <a:r>
              <a:rPr kumimoji="0" lang="en-US" sz="5400" b="1" i="0" u="none" strike="noStrike" kern="1200" cap="none" spc="50" normalizeH="0" baseline="0" noProof="0">
                <a:ln w="11430"/>
                <a:gradFill>
                  <a:gsLst>
                    <a:gs pos="25000">
                      <a:srgbClr val="000000"/>
                    </a:gs>
                    <a:gs pos="100000">
                      <a:srgbClr val="C0504D">
                        <a:shade val="45000"/>
                        <a:satMod val="165000"/>
                      </a:srgbClr>
                    </a:gs>
                  </a:gsLst>
                  <a:lin ang="5400000"/>
                </a:gradFill>
                <a:effectLst>
                  <a:outerShdw blurRad="76200" dist="50800" dir="5400000" algn="tl" rotWithShape="0">
                    <a:srgbClr val="000000">
                      <a:alpha val="65000"/>
                    </a:srgbClr>
                  </a:outerShdw>
                </a:effectLst>
                <a:uLnTx/>
                <a:uFillTx/>
                <a:latin typeface="黑体" panose="02010609060101010101" pitchFamily="49" charset="-122"/>
                <a:ea typeface="黑体" panose="02010609060101010101" pitchFamily="49" charset="-122"/>
                <a:cs typeface="+mn-cs"/>
                <a:sym typeface="Tahoma" panose="020b0604030504040204" pitchFamily="34" charset="0"/>
              </a:rPr>
              <a:t> </a:t>
            </a:r>
            <a:endParaRPr kumimoji="0" lang="en-US" sz="5400" b="1" i="0" u="none" strike="noStrike" kern="1200" cap="none" spc="50" normalizeH="0" baseline="0" noProof="0">
              <a:ln w="11430"/>
              <a:gradFill>
                <a:gsLst>
                  <a:gs pos="25000">
                    <a:srgbClr val="000000"/>
                  </a:gs>
                  <a:gs pos="100000">
                    <a:srgbClr val="C0504D">
                      <a:shade val="45000"/>
                      <a:satMod val="165000"/>
                    </a:srgbClr>
                  </a:gs>
                </a:gsLst>
                <a:lin ang="5400000"/>
              </a:gradFill>
              <a:effectLst>
                <a:outerShdw blurRad="76200" dist="50800" dir="5400000" algn="tl" rotWithShape="0">
                  <a:srgbClr val="000000">
                    <a:alpha val="65000"/>
                  </a:srgbClr>
                </a:outerShdw>
              </a:effectLst>
              <a:uLnTx/>
              <a:uFillTx/>
              <a:latin typeface="黑体" panose="02010609060101010101" pitchFamily="49" charset="-122"/>
              <a:ea typeface="黑体" panose="02010609060101010101" pitchFamily="49" charset="-122"/>
              <a:cs typeface="+mn-cs"/>
              <a:sym typeface="Tahoma" panose="020b060403050404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additive="base">
                                        <p:cTn id="6" dur="1" fill="hold">
                                          <p:stCondLst>
                                            <p:cond delay="0"/>
                                          </p:stCondLst>
                                        </p:cTn>
                                        <p:tgtEl>
                                          <p:spTgt spid="18434"/>
                                        </p:tgtEl>
                                        <p:attrNameLst>
                                          <p:attrName>style.visibility</p:attrName>
                                        </p:attrNameLst>
                                      </p:cBhvr>
                                      <p:to>
                                        <p:strVal val="visible"/>
                                      </p:to>
                                    </p:set>
                                    <p:animEffect filter="">
                                      <p:cBhvr additive="base">
                                        <p:cTn id="7" dur="500"/>
                                        <p:tgtEl>
                                          <p:spTgt spid="18434"/>
                                        </p:tgtEl>
                                      </p:cBhvr>
                                    </p:animEffect>
                                  </p:childTnLst>
                                </p:cTn>
                              </p:par>
                              <p:par>
                                <p:cTn id="8" presetID="22" presetClass="entr" presetSubtype="2" dur="500" fill="hold" grpId="1" nodeType="withEffect">
                                  <p:stCondLst>
                                    <p:cond delay="0"/>
                                  </p:stCondLst>
                                  <p:childTnLst>
                                    <p:set>
                                      <p:cBhvr additive="base">
                                        <p:cTn id="9" dur="1" fill="hold">
                                          <p:stCondLst>
                                            <p:cond delay="0"/>
                                          </p:stCondLst>
                                        </p:cTn>
                                        <p:tgtEl>
                                          <p:spTgt spid="18435"/>
                                        </p:tgtEl>
                                        <p:attrNameLst>
                                          <p:attrName>style.visibility</p:attrName>
                                        </p:attrNameLst>
                                      </p:cBhvr>
                                      <p:to>
                                        <p:strVal val="visible"/>
                                      </p:to>
                                    </p:set>
                                    <p:animEffect filter="">
                                      <p:cBhvr additive="base">
                                        <p:cTn id="10" dur="500"/>
                                        <p:tgtEl>
                                          <p:spTgt spid="18435"/>
                                        </p:tgtEl>
                                      </p:cBhvr>
                                    </p:animEffect>
                                  </p:childTnLst>
                                </p:cTn>
                              </p:par>
                              <p:par>
                                <p:cTn id="11" presetID="10" presetClass="entr" presetSubtype="0" dur="500" fill="hold" nodeType="withEffect">
                                  <p:stCondLst>
                                    <p:cond delay="0"/>
                                  </p:stCondLst>
                                  <p:childTnLst>
                                    <p:set>
                                      <p:cBhvr additive="base">
                                        <p:cTn id="12" dur="1" fill="hold">
                                          <p:stCondLst>
                                            <p:cond delay="0"/>
                                          </p:stCondLst>
                                        </p:cTn>
                                        <p:tgtEl>
                                          <p:spTgt spid="18436"/>
                                        </p:tgtEl>
                                        <p:attrNameLst>
                                          <p:attrName>style.visibility</p:attrName>
                                        </p:attrNameLst>
                                      </p:cBhvr>
                                      <p:to>
                                        <p:strVal val="visible"/>
                                      </p:to>
                                    </p:set>
                                    <p:animEffect filter="">
                                      <p:cBhvr additive="base">
                                        <p:cTn id="13" dur="500"/>
                                        <p:tgtEl>
                                          <p:spTgt spid="184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p:bldP spid="18435" grpId="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458" name="标题 2"/>
          <p:cNvSpPr>
            <a:spLocks noGrp="1"/>
          </p:cNvSpPr>
          <p:nvPr>
            <p:ph type="title" idx="4294967295"/>
          </p:nvPr>
        </p:nvSpPr>
        <p:spPr>
          <a:xfrm>
            <a:off x="0" y="845340"/>
            <a:ext cx="9144000" cy="1070967"/>
          </a:xfrm>
          <a:prstGeom prst="rect">
            <a:avLst/>
          </a:prstGeom>
          <a:noFill/>
          <a:ln w="9525" cmpd="sng">
            <a:noFill/>
            <a:prstDash val="solid"/>
          </a:ln>
          <a:effectLst/>
          <a:scene3d>
            <a:camera prst="orthographicFront"/>
            <a:lightRig rig="balanced" dir="t"/>
          </a:scene3d>
          <a:sp3d prstMaterial="plastic"/>
        </p:spPr>
        <p:txBody>
          <a:bodyPr anchor="ctr">
            <a:scene3d>
              <a:camera prst="orthographicFront"/>
              <a:lightRig rig="flat" dir="tl">
                <a:rot lat="0" lon="0" rev="6600000"/>
              </a:lightRig>
            </a:scene3d>
            <a:sp3d extrusionH="25400" contourW="8890">
              <a:bevelT w="38100" h="31750"/>
              <a:contourClr>
                <a:schemeClr val="accent2">
                  <a:shade val="75000"/>
                </a:schemeClr>
              </a:contourClr>
            </a:sp3d>
          </a:body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1430"/>
                <a:gradFill>
                  <a:gsLst>
                    <a:gs pos="0">
                      <a:srgbClr val="000000"/>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uLnTx/>
                <a:uFillTx/>
                <a:latin typeface="黑体" panose="02010609060101010101" pitchFamily="49" charset="-122"/>
                <a:ea typeface="黑体" panose="02010609060101010101" pitchFamily="49" charset="-122"/>
                <a:cs typeface="+mj-cs"/>
                <a:sym typeface="Arial" pitchFamily="34" charset="0"/>
              </a:rPr>
              <a:t>内  容</a:t>
            </a:r>
            <a:endParaRPr kumimoji="0" lang="zh-CN" altLang="en-US" sz="4000" b="1" i="0" u="none" strike="noStrike" kern="0" cap="none" spc="0" normalizeH="0" baseline="0" noProof="0" smtClean="0">
              <a:ln w="11430"/>
              <a:gradFill>
                <a:gsLst>
                  <a:gs pos="0">
                    <a:srgbClr val="000000"/>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uLnTx/>
              <a:uFillTx/>
              <a:latin typeface="黑体" panose="02010609060101010101" pitchFamily="49" charset="-122"/>
              <a:ea typeface="黑体" panose="02010609060101010101" pitchFamily="49" charset="-122"/>
              <a:cs typeface="+mj-cs"/>
              <a:sym typeface="Arial" pitchFamily="34" charset="0"/>
            </a:endParaRPr>
          </a:p>
        </p:txBody>
      </p:sp>
      <p:graphicFrame>
        <p:nvGraphicFramePr>
          <p:cNvPr id="19459" name="内容占位符 4"/>
          <p:cNvGraphicFramePr>
            <a:graphicFrameLocks noGrp="1"/>
          </p:cNvGraphicFramePr>
          <p:nvPr>
            <p:ph idx="4294967295"/>
          </p:nvPr>
        </p:nvGraphicFramePr>
        <p:xfrm>
          <a:off x="1762713" y="2780703"/>
          <a:ext cx="4610111" cy="2233023"/>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482" name="标题 2"/>
          <p:cNvSpPr>
            <a:spLocks noGrp="1"/>
          </p:cNvSpPr>
          <p:nvPr>
            <p:ph type="title" idx="4294967295"/>
          </p:nvPr>
        </p:nvSpPr>
        <p:spPr>
          <a:xfrm>
            <a:off x="0" y="845340"/>
            <a:ext cx="9144000" cy="1070967"/>
          </a:xfrm>
          <a:prstGeom prst="rect">
            <a:avLst/>
          </a:prstGeom>
          <a:noFill/>
          <a:ln w="9525" cmpd="sng">
            <a:noFill/>
            <a:prstDash val="solid"/>
          </a:ln>
          <a:effectLst/>
          <a:scene3d>
            <a:camera prst="orthographicFront"/>
            <a:lightRig rig="balanced" dir="t"/>
          </a:scene3d>
          <a:sp3d prstMaterial="plastic"/>
        </p:spPr>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一、生物物理学</a:t>
            </a:r>
            <a:r>
              <a:rPr kumimoji="0" lang="zh-CN" altLang="en-US" sz="4000" b="1" i="0" u="none" strike="noStrike" kern="0" cap="none" spc="0" normalizeH="0" baseline="0" noProof="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效应</a:t>
            </a:r>
            <a:endParaRPr kumimoji="0" lang="zh-CN" altLang="en-US" sz="4000" b="1" i="0" u="none" strike="noStrike" kern="0" cap="none" spc="0" normalizeH="0" baseline="0" noProof="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endParaRPr>
          </a:p>
        </p:txBody>
      </p:sp>
      <p:graphicFrame>
        <p:nvGraphicFramePr>
          <p:cNvPr id="20483" name="内容占位符 3"/>
          <p:cNvGraphicFramePr>
            <a:graphicFrameLocks noGrp="1"/>
          </p:cNvGraphicFramePr>
          <p:nvPr>
            <p:ph idx="4294967295"/>
          </p:nvPr>
        </p:nvGraphicFramePr>
        <p:xfrm>
          <a:off x="2122878" y="2564604"/>
          <a:ext cx="3745716" cy="2837262"/>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1506" name="标题 2"/>
          <p:cNvSpPr>
            <a:spLocks noGrp="1"/>
          </p:cNvSpPr>
          <p:nvPr>
            <p:ph type="title" idx="4294967295"/>
          </p:nvPr>
        </p:nvSpPr>
        <p:spPr>
          <a:xfrm>
            <a:off x="0" y="845340"/>
            <a:ext cx="9144000" cy="1070967"/>
          </a:xfrm>
          <a:prstGeom prst="rect">
            <a:avLst/>
          </a:prstGeom>
          <a:noFill/>
          <a:ln w="9525" cmpd="sng">
            <a:noFill/>
            <a:prstDash val="solid"/>
          </a:ln>
          <a:effectLst/>
          <a:scene3d>
            <a:camera prst="orthographicFront"/>
            <a:lightRig rig="balanced" dir="t"/>
          </a:scene3d>
          <a:sp3d prstMaterial="plastic"/>
        </p:spPr>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一、生物物理学效应  </a:t>
            </a:r>
            <a:r>
              <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机械作用</a:t>
            </a:r>
            <a:endPar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endParaRPr>
          </a:p>
        </p:txBody>
      </p:sp>
      <p:graphicFrame>
        <p:nvGraphicFramePr>
          <p:cNvPr id="21507" name="内容占位符 7"/>
          <p:cNvGraphicFramePr>
            <a:graphicFrameLocks noGrp="1"/>
          </p:cNvGraphicFramePr>
          <p:nvPr>
            <p:ph idx="4294967295"/>
          </p:nvPr>
        </p:nvGraphicFramePr>
        <p:xfrm>
          <a:off x="1042383" y="2348505"/>
          <a:ext cx="6627035" cy="2953353"/>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2530" name="Rectangle 4"/>
          <p:cNvSpPr/>
          <p:nvPr/>
        </p:nvSpPr>
        <p:spPr>
          <a:xfrm>
            <a:off x="642938" y="1914525"/>
            <a:ext cx="2895600" cy="457200"/>
          </a:xfrm>
          <a:prstGeom prst="rect">
            <a:avLst/>
          </a:prstGeom>
          <a:solidFill>
            <a:srgbClr val="FFCC00"/>
          </a:soli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r>
              <a:rPr lang="zh-CN" altLang="en-US" b="1">
                <a:solidFill>
                  <a:srgbClr val="000000"/>
                </a:solidFill>
                <a:latin typeface="楷体_GB2312" pitchFamily="49" charset="-122"/>
                <a:ea typeface="楷体_GB2312" pitchFamily="49" charset="-122"/>
              </a:rPr>
              <a:t>机理</a:t>
            </a:r>
          </a:p>
        </p:txBody>
      </p:sp>
      <p:cxnSp>
        <p:nvCxnSpPr>
          <p:cNvPr id="22531" name="Line 5"/>
          <p:cNvCxnSpPr/>
          <p:nvPr/>
        </p:nvCxnSpPr>
        <p:spPr>
          <a:xfrm flipH="1">
            <a:off x="1938338" y="2371725"/>
            <a:ext cx="0" cy="533400"/>
          </a:xfrm>
          <a:prstGeom prst="line">
            <a:avLst/>
          </a:prstGeom>
          <a:noFill/>
          <a:ln>
            <a:solidFill>
              <a:schemeClr val="tx1"/>
            </a:solidFill>
            <a:miter lim="800000"/>
          </a:ln>
        </p:spPr>
      </p:cxnSp>
      <p:cxnSp>
        <p:nvCxnSpPr>
          <p:cNvPr id="22532" name="Line 6"/>
          <p:cNvCxnSpPr/>
          <p:nvPr/>
        </p:nvCxnSpPr>
        <p:spPr>
          <a:xfrm>
            <a:off x="1938338" y="2905125"/>
            <a:ext cx="685800" cy="0"/>
          </a:xfrm>
          <a:prstGeom prst="line">
            <a:avLst/>
          </a:prstGeom>
          <a:noFill/>
          <a:ln>
            <a:solidFill>
              <a:schemeClr val="tx1"/>
            </a:solidFill>
            <a:miter lim="800000"/>
          </a:ln>
        </p:spPr>
      </p:cxnSp>
      <p:sp>
        <p:nvSpPr>
          <p:cNvPr id="22533" name="Rectangle 7"/>
          <p:cNvSpPr/>
          <p:nvPr/>
        </p:nvSpPr>
        <p:spPr>
          <a:xfrm>
            <a:off x="2624138" y="2676525"/>
            <a:ext cx="2895600" cy="457200"/>
          </a:xfrm>
          <a:prstGeom prst="rect">
            <a:avLst/>
          </a:prstGeom>
          <a:solidFill>
            <a:srgbClr val="FFCC00"/>
          </a:soli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r>
              <a:rPr lang="zh-CN" altLang="en-US" b="1">
                <a:solidFill>
                  <a:srgbClr val="000000"/>
                </a:solidFill>
                <a:latin typeface="楷体_GB2312" pitchFamily="49" charset="-122"/>
                <a:ea typeface="楷体_GB2312" pitchFamily="49" charset="-122"/>
              </a:rPr>
              <a:t>组织吸收声能</a:t>
            </a:r>
          </a:p>
        </p:txBody>
      </p:sp>
      <p:sp>
        <p:nvSpPr>
          <p:cNvPr id="22534" name="Rectangle 8"/>
          <p:cNvSpPr/>
          <p:nvPr/>
        </p:nvSpPr>
        <p:spPr>
          <a:xfrm>
            <a:off x="566738" y="3362325"/>
            <a:ext cx="2895600" cy="457200"/>
          </a:xfrm>
          <a:prstGeom prst="rect">
            <a:avLst/>
          </a:prstGeom>
          <a:solidFill>
            <a:srgbClr val="FFCC00"/>
          </a:soli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r>
              <a:rPr lang="zh-CN" altLang="en-US" b="1">
                <a:solidFill>
                  <a:srgbClr val="000000"/>
                </a:solidFill>
                <a:latin typeface="楷体_GB2312" pitchFamily="49" charset="-122"/>
                <a:ea typeface="楷体_GB2312" pitchFamily="49" charset="-122"/>
              </a:rPr>
              <a:t>影响因素</a:t>
            </a:r>
          </a:p>
        </p:txBody>
      </p:sp>
      <p:sp>
        <p:nvSpPr>
          <p:cNvPr id="22535" name="Rectangle 9"/>
          <p:cNvSpPr/>
          <p:nvPr/>
        </p:nvSpPr>
        <p:spPr>
          <a:xfrm>
            <a:off x="2624138" y="4048125"/>
            <a:ext cx="2895600" cy="457200"/>
          </a:xfrm>
          <a:prstGeom prst="rect">
            <a:avLst/>
          </a:prstGeom>
          <a:solidFill>
            <a:srgbClr val="FFCC00"/>
          </a:soli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r>
              <a:rPr lang="zh-CN" altLang="en-US" b="1">
                <a:solidFill>
                  <a:srgbClr val="000000"/>
                </a:solidFill>
                <a:latin typeface="楷体_GB2312" pitchFamily="49" charset="-122"/>
                <a:ea typeface="楷体_GB2312" pitchFamily="49" charset="-122"/>
              </a:rPr>
              <a:t>超声剂量</a:t>
            </a:r>
          </a:p>
        </p:txBody>
      </p:sp>
      <p:sp>
        <p:nvSpPr>
          <p:cNvPr id="22536" name="Rectangle 10"/>
          <p:cNvSpPr/>
          <p:nvPr/>
        </p:nvSpPr>
        <p:spPr>
          <a:xfrm>
            <a:off x="2700338" y="4810125"/>
            <a:ext cx="2895600" cy="457200"/>
          </a:xfrm>
          <a:prstGeom prst="rect">
            <a:avLst/>
          </a:prstGeom>
          <a:solidFill>
            <a:srgbClr val="FFCC00"/>
          </a:soli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r>
              <a:rPr lang="zh-CN" altLang="en-US" b="1">
                <a:solidFill>
                  <a:srgbClr val="000000"/>
                </a:solidFill>
                <a:latin typeface="楷体_GB2312" pitchFamily="49" charset="-122"/>
                <a:ea typeface="楷体_GB2312" pitchFamily="49" charset="-122"/>
              </a:rPr>
              <a:t>超声频率</a:t>
            </a:r>
          </a:p>
        </p:txBody>
      </p:sp>
      <p:sp>
        <p:nvSpPr>
          <p:cNvPr id="22537" name="Rectangle 11"/>
          <p:cNvSpPr/>
          <p:nvPr/>
        </p:nvSpPr>
        <p:spPr>
          <a:xfrm>
            <a:off x="2700338" y="5495925"/>
            <a:ext cx="2895600" cy="457200"/>
          </a:xfrm>
          <a:prstGeom prst="rect">
            <a:avLst/>
          </a:prstGeom>
          <a:solidFill>
            <a:srgbClr val="FFCC00"/>
          </a:soli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a:r>
              <a:rPr lang="zh-CN" altLang="en-US" b="1">
                <a:solidFill>
                  <a:srgbClr val="000000"/>
                </a:solidFill>
                <a:latin typeface="楷体_GB2312" pitchFamily="49" charset="-122"/>
                <a:ea typeface="楷体_GB2312" pitchFamily="49" charset="-122"/>
              </a:rPr>
              <a:t>介质性质</a:t>
            </a:r>
          </a:p>
        </p:txBody>
      </p:sp>
      <p:cxnSp>
        <p:nvCxnSpPr>
          <p:cNvPr id="22538" name="Line 12"/>
          <p:cNvCxnSpPr/>
          <p:nvPr/>
        </p:nvCxnSpPr>
        <p:spPr>
          <a:xfrm flipH="1">
            <a:off x="1938338" y="3743325"/>
            <a:ext cx="0" cy="1981200"/>
          </a:xfrm>
          <a:prstGeom prst="line">
            <a:avLst/>
          </a:prstGeom>
          <a:noFill/>
          <a:ln>
            <a:solidFill>
              <a:schemeClr val="tx1"/>
            </a:solidFill>
            <a:miter lim="800000"/>
          </a:ln>
        </p:spPr>
      </p:cxnSp>
      <p:cxnSp>
        <p:nvCxnSpPr>
          <p:cNvPr id="22539" name="Line 13"/>
          <p:cNvCxnSpPr/>
          <p:nvPr/>
        </p:nvCxnSpPr>
        <p:spPr>
          <a:xfrm>
            <a:off x="1938338" y="4276725"/>
            <a:ext cx="762000" cy="0"/>
          </a:xfrm>
          <a:prstGeom prst="line">
            <a:avLst/>
          </a:prstGeom>
          <a:noFill/>
          <a:ln>
            <a:solidFill>
              <a:schemeClr val="tx1"/>
            </a:solidFill>
            <a:miter lim="800000"/>
          </a:ln>
        </p:spPr>
      </p:cxnSp>
      <p:cxnSp>
        <p:nvCxnSpPr>
          <p:cNvPr id="22540" name="Line 14"/>
          <p:cNvCxnSpPr/>
          <p:nvPr/>
        </p:nvCxnSpPr>
        <p:spPr>
          <a:xfrm>
            <a:off x="1938338" y="5038725"/>
            <a:ext cx="762000" cy="0"/>
          </a:xfrm>
          <a:prstGeom prst="line">
            <a:avLst/>
          </a:prstGeom>
          <a:noFill/>
          <a:ln>
            <a:solidFill>
              <a:schemeClr val="tx1"/>
            </a:solidFill>
            <a:miter lim="800000"/>
          </a:ln>
        </p:spPr>
      </p:cxnSp>
      <p:cxnSp>
        <p:nvCxnSpPr>
          <p:cNvPr id="22541" name="Line 15"/>
          <p:cNvCxnSpPr/>
          <p:nvPr/>
        </p:nvCxnSpPr>
        <p:spPr>
          <a:xfrm>
            <a:off x="1938338" y="5724525"/>
            <a:ext cx="762000" cy="0"/>
          </a:xfrm>
          <a:prstGeom prst="line">
            <a:avLst/>
          </a:prstGeom>
          <a:noFill/>
          <a:ln>
            <a:solidFill>
              <a:schemeClr val="tx1"/>
            </a:solidFill>
            <a:miter lim="800000"/>
          </a:ln>
        </p:spPr>
      </p:cxnSp>
      <p:cxnSp>
        <p:nvCxnSpPr>
          <p:cNvPr id="22542" name="Line 16"/>
          <p:cNvCxnSpPr/>
          <p:nvPr/>
        </p:nvCxnSpPr>
        <p:spPr>
          <a:xfrm>
            <a:off x="5595938" y="4276725"/>
            <a:ext cx="288925" cy="0"/>
          </a:xfrm>
          <a:prstGeom prst="line">
            <a:avLst/>
          </a:prstGeom>
          <a:noFill/>
          <a:ln>
            <a:solidFill>
              <a:schemeClr val="tx1"/>
            </a:solidFill>
            <a:miter lim="800000"/>
            <a:tailEnd type="triangle"/>
          </a:ln>
        </p:spPr>
      </p:cxnSp>
      <p:cxnSp>
        <p:nvCxnSpPr>
          <p:cNvPr id="22543" name="Line 17"/>
          <p:cNvCxnSpPr/>
          <p:nvPr/>
        </p:nvCxnSpPr>
        <p:spPr>
          <a:xfrm>
            <a:off x="5595938" y="5038725"/>
            <a:ext cx="288925" cy="0"/>
          </a:xfrm>
          <a:prstGeom prst="line">
            <a:avLst/>
          </a:prstGeom>
          <a:noFill/>
          <a:ln>
            <a:solidFill>
              <a:schemeClr val="tx1"/>
            </a:solidFill>
            <a:miter lim="800000"/>
            <a:tailEnd type="triangle"/>
          </a:ln>
        </p:spPr>
      </p:cxnSp>
      <p:cxnSp>
        <p:nvCxnSpPr>
          <p:cNvPr id="22544" name="Line 18"/>
          <p:cNvCxnSpPr/>
          <p:nvPr/>
        </p:nvCxnSpPr>
        <p:spPr>
          <a:xfrm>
            <a:off x="5595938" y="5724525"/>
            <a:ext cx="288925" cy="0"/>
          </a:xfrm>
          <a:prstGeom prst="line">
            <a:avLst/>
          </a:prstGeom>
          <a:noFill/>
          <a:ln>
            <a:solidFill>
              <a:schemeClr val="tx1"/>
            </a:solidFill>
            <a:miter lim="800000"/>
            <a:tailEnd type="triangle"/>
          </a:ln>
        </p:spPr>
      </p:cxnSp>
      <p:sp>
        <p:nvSpPr>
          <p:cNvPr id="22545" name="Rectangle 19"/>
          <p:cNvSpPr/>
          <p:nvPr/>
        </p:nvSpPr>
        <p:spPr>
          <a:xfrm>
            <a:off x="5824538" y="4048125"/>
            <a:ext cx="644525" cy="366712"/>
          </a:xfrm>
          <a:prstGeom prst="rect">
            <a:avLst/>
          </a:prstGeom>
          <a:noFill/>
          <a:ln>
            <a:noFill/>
            <a:miter lim="800000"/>
          </a:ln>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r>
              <a:rPr lang="zh-CN" altLang="en-US" b="1">
                <a:solidFill>
                  <a:srgbClr val="000000"/>
                </a:solidFill>
                <a:latin typeface="楷体_GB2312" pitchFamily="49" charset="-122"/>
                <a:ea typeface="楷体_GB2312" pitchFamily="49" charset="-122"/>
              </a:rPr>
              <a:t>声强</a:t>
            </a:r>
          </a:p>
        </p:txBody>
      </p:sp>
      <p:sp>
        <p:nvSpPr>
          <p:cNvPr id="22546" name="Rectangle 20"/>
          <p:cNvSpPr/>
          <p:nvPr/>
        </p:nvSpPr>
        <p:spPr>
          <a:xfrm>
            <a:off x="5824538" y="4810125"/>
            <a:ext cx="644525" cy="366712"/>
          </a:xfrm>
          <a:prstGeom prst="rect">
            <a:avLst/>
          </a:prstGeom>
          <a:noFill/>
          <a:ln>
            <a:noFill/>
            <a:miter lim="800000"/>
          </a:ln>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r>
              <a:rPr lang="zh-CN" altLang="en-US" b="1">
                <a:solidFill>
                  <a:srgbClr val="000000"/>
                </a:solidFill>
                <a:latin typeface="楷体_GB2312" pitchFamily="49" charset="-122"/>
                <a:ea typeface="楷体_GB2312" pitchFamily="49" charset="-122"/>
              </a:rPr>
              <a:t>频率</a:t>
            </a:r>
          </a:p>
        </p:txBody>
      </p:sp>
      <p:sp>
        <p:nvSpPr>
          <p:cNvPr id="22547" name="Rectangle 21"/>
          <p:cNvSpPr/>
          <p:nvPr/>
        </p:nvSpPr>
        <p:spPr>
          <a:xfrm>
            <a:off x="5824538" y="5495925"/>
            <a:ext cx="874712" cy="366712"/>
          </a:xfrm>
          <a:prstGeom prst="rect">
            <a:avLst/>
          </a:prstGeom>
          <a:noFill/>
          <a:ln>
            <a:noFill/>
            <a:miter lim="800000"/>
          </a:ln>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r>
              <a:rPr lang="zh-CN" altLang="en-US" b="1">
                <a:solidFill>
                  <a:srgbClr val="000000"/>
                </a:solidFill>
                <a:latin typeface="楷体_GB2312" pitchFamily="49" charset="-122"/>
                <a:ea typeface="楷体_GB2312" pitchFamily="49" charset="-122"/>
              </a:rPr>
              <a:t>半价层</a:t>
            </a:r>
          </a:p>
        </p:txBody>
      </p:sp>
      <p:cxnSp>
        <p:nvCxnSpPr>
          <p:cNvPr id="22548" name="Line 22"/>
          <p:cNvCxnSpPr/>
          <p:nvPr/>
        </p:nvCxnSpPr>
        <p:spPr>
          <a:xfrm flipH="1" flipV="1">
            <a:off x="6586538" y="4048125"/>
            <a:ext cx="0" cy="287338"/>
          </a:xfrm>
          <a:prstGeom prst="line">
            <a:avLst/>
          </a:prstGeom>
          <a:noFill/>
          <a:ln>
            <a:solidFill>
              <a:schemeClr val="tx1"/>
            </a:solidFill>
            <a:miter lim="800000"/>
            <a:tailEnd type="triangle"/>
          </a:ln>
        </p:spPr>
      </p:cxnSp>
      <p:cxnSp>
        <p:nvCxnSpPr>
          <p:cNvPr id="22549" name="Line 23"/>
          <p:cNvCxnSpPr/>
          <p:nvPr/>
        </p:nvCxnSpPr>
        <p:spPr>
          <a:xfrm flipH="1" flipV="1">
            <a:off x="6586538" y="4810125"/>
            <a:ext cx="0" cy="287338"/>
          </a:xfrm>
          <a:prstGeom prst="line">
            <a:avLst/>
          </a:prstGeom>
          <a:noFill/>
          <a:ln>
            <a:solidFill>
              <a:schemeClr val="tx1"/>
            </a:solidFill>
            <a:miter lim="800000"/>
            <a:tailEnd type="triangle"/>
          </a:ln>
        </p:spPr>
      </p:cxnSp>
      <p:cxnSp>
        <p:nvCxnSpPr>
          <p:cNvPr id="22550" name="Line 24"/>
          <p:cNvCxnSpPr/>
          <p:nvPr/>
        </p:nvCxnSpPr>
        <p:spPr>
          <a:xfrm flipH="1">
            <a:off x="6662738" y="5572125"/>
            <a:ext cx="0" cy="288925"/>
          </a:xfrm>
          <a:prstGeom prst="line">
            <a:avLst/>
          </a:prstGeom>
          <a:noFill/>
          <a:ln>
            <a:solidFill>
              <a:schemeClr val="tx1"/>
            </a:solidFill>
            <a:miter lim="800000"/>
            <a:tailEnd type="triangle"/>
          </a:ln>
        </p:spPr>
      </p:cxnSp>
      <p:cxnSp>
        <p:nvCxnSpPr>
          <p:cNvPr id="22551" name="Line 25"/>
          <p:cNvCxnSpPr/>
          <p:nvPr/>
        </p:nvCxnSpPr>
        <p:spPr>
          <a:xfrm>
            <a:off x="6662738" y="4200525"/>
            <a:ext cx="288925" cy="0"/>
          </a:xfrm>
          <a:prstGeom prst="line">
            <a:avLst/>
          </a:prstGeom>
          <a:noFill/>
          <a:ln>
            <a:solidFill>
              <a:schemeClr val="tx1"/>
            </a:solidFill>
            <a:miter lim="800000"/>
            <a:tailEnd type="triangle"/>
          </a:ln>
        </p:spPr>
      </p:cxnSp>
      <p:cxnSp>
        <p:nvCxnSpPr>
          <p:cNvPr id="22552" name="Line 26"/>
          <p:cNvCxnSpPr/>
          <p:nvPr/>
        </p:nvCxnSpPr>
        <p:spPr>
          <a:xfrm>
            <a:off x="6662738" y="4962525"/>
            <a:ext cx="288925" cy="0"/>
          </a:xfrm>
          <a:prstGeom prst="line">
            <a:avLst/>
          </a:prstGeom>
          <a:noFill/>
          <a:ln>
            <a:solidFill>
              <a:schemeClr val="tx1"/>
            </a:solidFill>
            <a:miter lim="800000"/>
            <a:tailEnd type="triangle"/>
          </a:ln>
        </p:spPr>
      </p:cxnSp>
      <p:cxnSp>
        <p:nvCxnSpPr>
          <p:cNvPr id="22553" name="Line 27"/>
          <p:cNvCxnSpPr/>
          <p:nvPr/>
        </p:nvCxnSpPr>
        <p:spPr>
          <a:xfrm>
            <a:off x="6738938" y="5724525"/>
            <a:ext cx="288925" cy="0"/>
          </a:xfrm>
          <a:prstGeom prst="line">
            <a:avLst/>
          </a:prstGeom>
          <a:noFill/>
          <a:ln>
            <a:solidFill>
              <a:schemeClr val="tx1"/>
            </a:solidFill>
            <a:miter lim="800000"/>
            <a:tailEnd type="triangle"/>
          </a:ln>
        </p:spPr>
      </p:cxnSp>
      <p:sp>
        <p:nvSpPr>
          <p:cNvPr id="22554" name="Rectangle 28"/>
          <p:cNvSpPr/>
          <p:nvPr/>
        </p:nvSpPr>
        <p:spPr>
          <a:xfrm>
            <a:off x="6967538" y="3971925"/>
            <a:ext cx="874712" cy="366712"/>
          </a:xfrm>
          <a:prstGeom prst="rect">
            <a:avLst/>
          </a:prstGeom>
          <a:noFill/>
          <a:ln>
            <a:noFill/>
            <a:miter lim="800000"/>
          </a:ln>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r>
              <a:rPr lang="zh-CN" altLang="en-US" b="1">
                <a:solidFill>
                  <a:srgbClr val="000000"/>
                </a:solidFill>
                <a:latin typeface="楷体_GB2312" pitchFamily="49" charset="-122"/>
                <a:ea typeface="楷体_GB2312" pitchFamily="49" charset="-122"/>
              </a:rPr>
              <a:t>产热量</a:t>
            </a:r>
          </a:p>
        </p:txBody>
      </p:sp>
      <p:sp>
        <p:nvSpPr>
          <p:cNvPr id="22555" name="Rectangle 29"/>
          <p:cNvSpPr/>
          <p:nvPr/>
        </p:nvSpPr>
        <p:spPr>
          <a:xfrm>
            <a:off x="6967538" y="4810125"/>
            <a:ext cx="874712" cy="366712"/>
          </a:xfrm>
          <a:prstGeom prst="rect">
            <a:avLst/>
          </a:prstGeom>
          <a:noFill/>
          <a:ln>
            <a:noFill/>
            <a:miter lim="800000"/>
          </a:ln>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r>
              <a:rPr lang="zh-CN" altLang="en-US" b="1">
                <a:solidFill>
                  <a:srgbClr val="000000"/>
                </a:solidFill>
                <a:latin typeface="楷体_GB2312" pitchFamily="49" charset="-122"/>
                <a:ea typeface="楷体_GB2312" pitchFamily="49" charset="-122"/>
              </a:rPr>
              <a:t>产热量</a:t>
            </a:r>
          </a:p>
        </p:txBody>
      </p:sp>
      <p:sp>
        <p:nvSpPr>
          <p:cNvPr id="22556" name="Rectangle 30"/>
          <p:cNvSpPr/>
          <p:nvPr/>
        </p:nvSpPr>
        <p:spPr>
          <a:xfrm>
            <a:off x="7043738" y="5495925"/>
            <a:ext cx="874712" cy="366712"/>
          </a:xfrm>
          <a:prstGeom prst="rect">
            <a:avLst/>
          </a:prstGeom>
          <a:noFill/>
          <a:ln>
            <a:noFill/>
            <a:miter lim="800000"/>
          </a:ln>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r>
              <a:rPr lang="zh-CN" altLang="en-US" b="1">
                <a:solidFill>
                  <a:srgbClr val="000000"/>
                </a:solidFill>
                <a:latin typeface="楷体_GB2312" pitchFamily="49" charset="-122"/>
                <a:ea typeface="楷体_GB2312" pitchFamily="49" charset="-122"/>
              </a:rPr>
              <a:t>产热量</a:t>
            </a:r>
          </a:p>
        </p:txBody>
      </p:sp>
      <p:cxnSp>
        <p:nvCxnSpPr>
          <p:cNvPr id="22557" name="Line 31"/>
          <p:cNvCxnSpPr/>
          <p:nvPr/>
        </p:nvCxnSpPr>
        <p:spPr>
          <a:xfrm flipH="1" flipV="1">
            <a:off x="7805738" y="4048125"/>
            <a:ext cx="0" cy="287338"/>
          </a:xfrm>
          <a:prstGeom prst="line">
            <a:avLst/>
          </a:prstGeom>
          <a:noFill/>
          <a:ln>
            <a:solidFill>
              <a:schemeClr val="tx1"/>
            </a:solidFill>
            <a:miter lim="800000"/>
            <a:tailEnd type="triangle"/>
          </a:ln>
        </p:spPr>
      </p:cxnSp>
      <p:cxnSp>
        <p:nvCxnSpPr>
          <p:cNvPr id="22558" name="Line 32"/>
          <p:cNvCxnSpPr/>
          <p:nvPr/>
        </p:nvCxnSpPr>
        <p:spPr>
          <a:xfrm flipH="1" flipV="1">
            <a:off x="7881938" y="4810125"/>
            <a:ext cx="0" cy="287338"/>
          </a:xfrm>
          <a:prstGeom prst="line">
            <a:avLst/>
          </a:prstGeom>
          <a:noFill/>
          <a:ln>
            <a:solidFill>
              <a:schemeClr val="tx1"/>
            </a:solidFill>
            <a:miter lim="800000"/>
            <a:tailEnd type="triangle"/>
          </a:ln>
        </p:spPr>
      </p:cxnSp>
      <p:cxnSp>
        <p:nvCxnSpPr>
          <p:cNvPr id="22559" name="Line 33"/>
          <p:cNvCxnSpPr/>
          <p:nvPr/>
        </p:nvCxnSpPr>
        <p:spPr>
          <a:xfrm flipH="1" flipV="1">
            <a:off x="7881938" y="5495925"/>
            <a:ext cx="0" cy="287338"/>
          </a:xfrm>
          <a:prstGeom prst="line">
            <a:avLst/>
          </a:prstGeom>
          <a:noFill/>
          <a:ln>
            <a:solidFill>
              <a:schemeClr val="tx1"/>
            </a:solidFill>
            <a:miter lim="800000"/>
            <a:tailEnd type="triangle"/>
          </a:ln>
        </p:spPr>
      </p:cxnSp>
      <p:sp>
        <p:nvSpPr>
          <p:cNvPr id="22560" name="标题 2"/>
          <p:cNvSpPr txBox="1"/>
          <p:nvPr/>
        </p:nvSpPr>
        <p:spPr>
          <a:xfrm>
            <a:off x="0" y="845340"/>
            <a:ext cx="9144000" cy="1070967"/>
          </a:xfrm>
          <a:prstGeom prst="rect">
            <a:avLst/>
          </a:prstGeom>
        </p:spPr>
        <p:txBody>
          <a:bodyPr anchor="ctr"/>
          <a:lstStyle>
            <a:defPPr algn="l"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latin typeface="+mj-lt"/>
                <a:ea typeface="+mj-ea"/>
                <a:cs typeface="+mj-cs"/>
                <a:sym typeface="Arial" pitchFamily="34" charset="0"/>
              </a:defRPr>
            </a:lvl1pPr>
            <a:lvl2pPr marL="45720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latin typeface="Arial" pitchFamily="34" charset="0"/>
                <a:ea typeface="宋体" panose="02010600030101010101" pitchFamily="2" charset="-122"/>
                <a:sym typeface="Arial" pitchFamily="34" charset="0"/>
              </a:defRPr>
            </a:lvl2pPr>
            <a:lvl3pPr marL="91440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latin typeface="Arial" pitchFamily="34" charset="0"/>
                <a:ea typeface="宋体" panose="02010600030101010101" pitchFamily="2" charset="-122"/>
                <a:sym typeface="Arial" pitchFamily="34" charset="0"/>
              </a:defRPr>
            </a:lvl3pPr>
            <a:lvl4pPr marL="137160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latin typeface="Arial" pitchFamily="34" charset="0"/>
                <a:ea typeface="宋体" panose="02010600030101010101" pitchFamily="2" charset="-122"/>
                <a:sym typeface="Arial" pitchFamily="34" charset="0"/>
              </a:defRPr>
            </a:lvl4pPr>
            <a:lvl5pPr marL="182880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latin typeface="Arial" pitchFamily="34" charset="0"/>
                <a:ea typeface="宋体" panose="02010600030101010101" pitchFamily="2" charset="-122"/>
                <a:sym typeface="Arial" pitchFamily="34" charset="0"/>
              </a:defRPr>
            </a:lvl5pPr>
            <a:lvl6pPr marL="4572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6pPr>
            <a:lvl7pPr marL="9144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7pPr>
            <a:lvl8pPr marL="13716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8pPr>
            <a:lvl9pPr marL="18288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905"/>
                <a:gradFill>
                  <a:gsLst>
                    <a:gs pos="0">
                      <a:srgbClr val="000000"/>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一、生物物理学效应  </a:t>
            </a:r>
            <a:r>
              <a:rPr kumimoji="0" lang="zh-CN" altLang="en-US" sz="3200" b="1" i="0" u="none" strike="noStrike" kern="0" cap="all" spc="0" normalizeH="0" baseline="0" noProof="0">
                <a:ln w="9000" cmpd="sng">
                  <a:solidFill>
                    <a:srgbClr val="8064A2">
                      <a:shade val="50000"/>
                      <a:satMod val="120000"/>
                    </a:srgbClr>
                  </a:solidFill>
                  <a:prstDash val="solid"/>
                </a:ln>
                <a:gradFill>
                  <a:gsLst>
                    <a:gs pos="0">
                      <a:srgbClr val="000000"/>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温热</a:t>
            </a:r>
            <a:r>
              <a:rPr kumimoji="0" lang="zh-CN" altLang="en-US" sz="3200" b="1" i="0" u="none" strike="noStrike" kern="0" cap="all" spc="0" normalizeH="0" baseline="0" noProof="0" smtClean="0">
                <a:ln w="9000" cmpd="sng">
                  <a:solidFill>
                    <a:srgbClr val="8064A2">
                      <a:shade val="50000"/>
                      <a:satMod val="120000"/>
                    </a:srgbClr>
                  </a:solidFill>
                  <a:prstDash val="solid"/>
                </a:ln>
                <a:gradFill>
                  <a:gsLst>
                    <a:gs pos="0">
                      <a:srgbClr val="000000"/>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作用</a:t>
            </a:r>
            <a:endParaRPr kumimoji="0" lang="zh-CN" altLang="en-US" sz="3200" b="1" i="0" u="none" strike="noStrike" kern="0" cap="all" spc="0" normalizeH="0" baseline="0" noProof="0" smtClean="0">
              <a:ln w="9000" cmpd="sng">
                <a:solidFill>
                  <a:srgbClr val="8064A2">
                    <a:shade val="50000"/>
                    <a:satMod val="120000"/>
                  </a:srgbClr>
                </a:solidFill>
                <a:prstDash val="solid"/>
              </a:ln>
              <a:gradFill>
                <a:gsLst>
                  <a:gs pos="0">
                    <a:srgbClr val="000000"/>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3554" name="标题 2"/>
          <p:cNvSpPr txBox="1"/>
          <p:nvPr/>
        </p:nvSpPr>
        <p:spPr>
          <a:xfrm>
            <a:off x="0" y="845340"/>
            <a:ext cx="9144000" cy="1070967"/>
          </a:xfrm>
          <a:prstGeom prst="rect">
            <a:avLst/>
          </a:prstGeom>
        </p:spPr>
        <p:txBody>
          <a:bodyPr anchor="ctr"/>
          <a:lstStyle>
            <a:defPPr algn="l" rtl="0" eaLnBrk="1" hangingPunct="1">
              <a:defRPr kumimoji="0" lang="zh-CN"/>
            </a:defPPr>
            <a:lvl1pPr marL="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latin typeface="+mj-lt"/>
                <a:ea typeface="+mj-ea"/>
                <a:cs typeface="+mj-cs"/>
                <a:sym typeface="Arial" pitchFamily="34" charset="0"/>
              </a:defRPr>
            </a:lvl1pPr>
            <a:lvl2pPr marL="45720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latin typeface="Arial" pitchFamily="34" charset="0"/>
                <a:ea typeface="宋体" panose="02010600030101010101" pitchFamily="2" charset="-122"/>
                <a:sym typeface="Arial" pitchFamily="34" charset="0"/>
              </a:defRPr>
            </a:lvl2pPr>
            <a:lvl3pPr marL="91440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latin typeface="Arial" pitchFamily="34" charset="0"/>
                <a:ea typeface="宋体" panose="02010600030101010101" pitchFamily="2" charset="-122"/>
                <a:sym typeface="Arial" pitchFamily="34" charset="0"/>
              </a:defRPr>
            </a:lvl3pPr>
            <a:lvl4pPr marL="137160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latin typeface="Arial" pitchFamily="34" charset="0"/>
                <a:ea typeface="宋体" panose="02010600030101010101" pitchFamily="2" charset="-122"/>
                <a:sym typeface="Arial" pitchFamily="34" charset="0"/>
              </a:defRPr>
            </a:lvl4pPr>
            <a:lvl5pPr marL="182880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latin typeface="Arial" pitchFamily="34" charset="0"/>
                <a:ea typeface="宋体" panose="02010600030101010101" pitchFamily="2" charset="-122"/>
                <a:sym typeface="Arial" pitchFamily="34" charset="0"/>
              </a:defRPr>
            </a:lvl5pPr>
            <a:lvl6pPr marL="4572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6pPr>
            <a:lvl7pPr marL="9144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7pPr>
            <a:lvl8pPr marL="13716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8pPr>
            <a:lvl9pPr marL="1828800" algn="ctr" rtl="0" eaLnBrk="0" fontAlgn="base" hangingPunct="0">
              <a:spcBef>
                <a:spcPct val="0"/>
              </a:spcBef>
              <a:spcAft>
                <a:spcPct val="0"/>
              </a:spcAft>
              <a:defRPr sz="4400">
                <a:solidFill>
                  <a:schemeClr val="tx2"/>
                </a:solidFill>
                <a:latin typeface="Arial" pitchFamily="34" charset="0"/>
                <a:ea typeface="宋体" panose="02010600030101010101" pitchFamily="2" charset="-122"/>
                <a:sym typeface="Arial"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905"/>
                <a:gradFill>
                  <a:gsLst>
                    <a:gs pos="0">
                      <a:srgbClr val="000000"/>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一、生物物理学效应  </a:t>
            </a:r>
            <a:r>
              <a:rPr kumimoji="0" lang="zh-CN" altLang="en-US" sz="3200" b="1" i="0" u="none" strike="noStrike" kern="0" cap="all" spc="0" normalizeH="0" baseline="0" noProof="0">
                <a:ln w="9000" cmpd="sng">
                  <a:solidFill>
                    <a:srgbClr val="8064A2">
                      <a:shade val="50000"/>
                      <a:satMod val="120000"/>
                    </a:srgbClr>
                  </a:solidFill>
                  <a:prstDash val="solid"/>
                </a:ln>
                <a:gradFill>
                  <a:gsLst>
                    <a:gs pos="0">
                      <a:srgbClr val="000000"/>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温热</a:t>
            </a:r>
            <a:r>
              <a:rPr kumimoji="0" lang="zh-CN" altLang="en-US" sz="3200" b="1" i="0" u="none" strike="noStrike" kern="0" cap="all" spc="0" normalizeH="0" baseline="0" noProof="0" smtClean="0">
                <a:ln w="9000" cmpd="sng">
                  <a:solidFill>
                    <a:srgbClr val="8064A2">
                      <a:shade val="50000"/>
                      <a:satMod val="120000"/>
                    </a:srgbClr>
                  </a:solidFill>
                  <a:prstDash val="solid"/>
                </a:ln>
                <a:gradFill>
                  <a:gsLst>
                    <a:gs pos="0">
                      <a:srgbClr val="000000"/>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作用</a:t>
            </a:r>
            <a:endParaRPr kumimoji="0" lang="zh-CN" altLang="en-US" sz="3200" b="1" i="0" u="none" strike="noStrike" kern="0" cap="all" spc="0" normalizeH="0" baseline="0" noProof="0" smtClean="0">
              <a:ln w="9000" cmpd="sng">
                <a:solidFill>
                  <a:srgbClr val="8064A2">
                    <a:shade val="50000"/>
                    <a:satMod val="120000"/>
                  </a:srgbClr>
                </a:solidFill>
                <a:prstDash val="solid"/>
              </a:ln>
              <a:gradFill>
                <a:gsLst>
                  <a:gs pos="0">
                    <a:srgbClr val="000000"/>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endParaRPr>
          </a:p>
        </p:txBody>
      </p:sp>
      <p:graphicFrame>
        <p:nvGraphicFramePr>
          <p:cNvPr id="23555" name="内容占位符 3"/>
          <p:cNvGraphicFramePr/>
          <p:nvPr/>
        </p:nvGraphicFramePr>
        <p:xfrm>
          <a:off x="2050845" y="2204439"/>
          <a:ext cx="4763096" cy="3633592"/>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4578" name="标题 2"/>
          <p:cNvSpPr>
            <a:spLocks noGrp="1"/>
          </p:cNvSpPr>
          <p:nvPr>
            <p:ph type="title" idx="4294967295"/>
          </p:nvPr>
        </p:nvSpPr>
        <p:spPr>
          <a:xfrm>
            <a:off x="0" y="845340"/>
            <a:ext cx="9144000" cy="1070967"/>
          </a:xfrm>
          <a:prstGeom prst="rect">
            <a:avLst/>
          </a:prstGeom>
          <a:noFill/>
          <a:ln w="9525" cmpd="sng">
            <a:noFill/>
            <a:prstDash val="solid"/>
          </a:ln>
          <a:effectLst/>
          <a:scene3d>
            <a:camera prst="orthographicFront"/>
            <a:lightRig rig="balanced" dir="t"/>
          </a:scene3d>
          <a:sp3d prstMaterial="plastic"/>
        </p:spPr>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一、生物物理学效应  </a:t>
            </a:r>
            <a:r>
              <a:rPr kumimoji="0" lang="zh-CN" altLang="en-US" sz="3200" b="1" i="0" u="none" strike="noStrike" kern="0" cap="all" spc="0" normalizeH="0" baseline="0" noProof="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理化</a:t>
            </a:r>
            <a:r>
              <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作用</a:t>
            </a:r>
            <a:endPar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endParaRPr>
          </a:p>
        </p:txBody>
      </p:sp>
      <p:graphicFrame>
        <p:nvGraphicFramePr>
          <p:cNvPr id="24579" name="内容占位符 7"/>
          <p:cNvGraphicFramePr>
            <a:graphicFrameLocks noGrp="1"/>
          </p:cNvGraphicFramePr>
          <p:nvPr>
            <p:ph idx="4294967295"/>
          </p:nvPr>
        </p:nvGraphicFramePr>
        <p:xfrm>
          <a:off x="1474581" y="1916307"/>
          <a:ext cx="5906706" cy="4105881"/>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5602" name="标题 2"/>
          <p:cNvSpPr>
            <a:spLocks noGrp="1"/>
          </p:cNvSpPr>
          <p:nvPr>
            <p:ph type="title" idx="4294967295"/>
          </p:nvPr>
        </p:nvSpPr>
        <p:spPr>
          <a:xfrm>
            <a:off x="-110145" y="907845"/>
            <a:ext cx="9144000" cy="1070967"/>
          </a:xfrm>
          <a:prstGeom prst="rect">
            <a:avLst/>
          </a:prstGeom>
          <a:noFill/>
          <a:ln w="9525" cmpd="sng">
            <a:noFill/>
            <a:prstDash val="solid"/>
          </a:ln>
          <a:effectLst/>
          <a:scene3d>
            <a:camera prst="orthographicFront"/>
            <a:lightRig rig="balanced" dir="t"/>
          </a:scene3d>
          <a:sp3d prstMaterial="plastic"/>
        </p:spPr>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二、作用</a:t>
            </a:r>
            <a:r>
              <a:rPr kumimoji="0" lang="zh-CN" altLang="en-US" sz="4000" b="1" i="0" u="none" strike="noStrike" kern="0" cap="none" spc="0" normalizeH="0" baseline="0" noProof="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机制</a:t>
            </a:r>
            <a:endParaRPr kumimoji="0" lang="zh-CN" altLang="en-US" sz="4000" b="1" i="0" u="none" strike="noStrike" kern="0" cap="none" spc="0" normalizeH="0" baseline="0" noProof="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endParaRPr>
          </a:p>
        </p:txBody>
      </p:sp>
      <p:sp>
        <p:nvSpPr>
          <p:cNvPr id="25603" name="内容占位符 1"/>
          <p:cNvSpPr/>
          <p:nvPr>
            <p:ph idx="4294967295"/>
          </p:nvPr>
        </p:nvSpPr>
        <p:spPr>
          <a:xfrm>
            <a:off x="2122488" y="2492375"/>
            <a:ext cx="4610100" cy="2476500"/>
          </a:xfrm>
          <a:prstGeom prst="rect">
            <a:avLst/>
          </a:prstGeom>
          <a:noFill/>
          <a:ln>
            <a:noFill/>
            <a:miter lim="800000"/>
          </a:ln>
        </p:spPr>
        <p:txBody>
          <a:bodyPr>
            <a:noAutofit/>
          </a:bodyPr>
          <a:lstStyle>
            <a:lvl1pPr marL="342900" indent="-342900" algn="l" defTabSz="0" rtl="0" eaLnBrk="0" fontAlgn="base" hangingPunct="0">
              <a:lnSpc>
                <a:spcPct val="100000"/>
              </a:lnSpc>
              <a:spcBef>
                <a:spcPct val="20000"/>
              </a:spcBef>
              <a:spcAft>
                <a:spcPct val="0"/>
              </a:spcAft>
              <a:buClrTx/>
              <a:buSzTx/>
              <a:buFont typeface="Arial" pitchFamily="34" charset="0"/>
              <a:buChar char="•"/>
              <a:defRPr kumimoji="0" lang="zh-CN" altLang="en-US" sz="3200" b="0" i="0" u="none" baseline="0">
                <a:solidFill>
                  <a:schemeClr val="tx1"/>
                </a:solidFill>
                <a:latin typeface="+mn-lt"/>
                <a:ea typeface="+mn-ea"/>
                <a:cs typeface="+mn-cs"/>
                <a:sym typeface="Arial" pitchFamily="34" charset="0"/>
              </a:defRPr>
            </a:lvl1pPr>
            <a:lvl2pPr marL="742950" indent="-285750" algn="l" defTabSz="0" rtl="0" eaLnBrk="0" fontAlgn="base" hangingPunct="0">
              <a:lnSpc>
                <a:spcPct val="100000"/>
              </a:lnSpc>
              <a:spcBef>
                <a:spcPct val="20000"/>
              </a:spcBef>
              <a:spcAft>
                <a:spcPct val="0"/>
              </a:spcAft>
              <a:buClrTx/>
              <a:buSzTx/>
              <a:buFont typeface="Arial" pitchFamily="34" charset="0"/>
              <a:buChar char="–"/>
              <a:defRPr kumimoji="0" lang="zh-CN" altLang="en-US" sz="2800" b="0" i="0" u="none" baseline="0">
                <a:solidFill>
                  <a:schemeClr val="tx1"/>
                </a:solidFill>
                <a:latin typeface="+mn-lt"/>
                <a:ea typeface="+mn-ea"/>
                <a:sym typeface="Arial" pitchFamily="34" charset="0"/>
              </a:defRPr>
            </a:lvl2pPr>
            <a:lvl3pPr marL="11430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400" b="0" i="0" u="none" baseline="0">
                <a:solidFill>
                  <a:schemeClr val="tx1"/>
                </a:solidFill>
                <a:latin typeface="+mn-lt"/>
                <a:ea typeface="+mn-ea"/>
                <a:sym typeface="Arial" pitchFamily="34" charset="0"/>
              </a:defRPr>
            </a:lvl3pPr>
            <a:lvl4pPr marL="16002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4pPr>
            <a:lvl5pPr marL="20574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5pPr>
            <a:lvl6pPr marL="25146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6pPr>
            <a:lvl7pPr marL="29718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7pPr>
            <a:lvl8pPr marL="34290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8pPr>
            <a:lvl9pPr marL="38862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9pPr>
          </a:lstStyle>
          <a:p>
            <a:pPr lvl="0">
              <a:lnSpc>
                <a:spcPct val="150000"/>
              </a:lnSpc>
            </a:pPr>
            <a:r>
              <a:rPr lang="zh-CN" altLang="en-US" sz="2400">
                <a:solidFill>
                  <a:srgbClr val="000000"/>
                </a:solidFill>
                <a:latin typeface="Times New Roman" panose="02020603050405020304" pitchFamily="18" charset="0"/>
              </a:rPr>
              <a:t>直接作用</a:t>
            </a:r>
          </a:p>
          <a:p>
            <a:pPr lvl="0">
              <a:lnSpc>
                <a:spcPct val="150000"/>
              </a:lnSpc>
            </a:pPr>
            <a:r>
              <a:rPr lang="zh-CN" altLang="en-US" sz="2400">
                <a:solidFill>
                  <a:srgbClr val="000000"/>
                </a:solidFill>
                <a:latin typeface="Times New Roman" panose="02020603050405020304" pitchFamily="18" charset="0"/>
              </a:rPr>
              <a:t>神经</a:t>
            </a:r>
            <a:r>
              <a:rPr lang="en-US" altLang="zh-CN" sz="2400">
                <a:solidFill>
                  <a:srgbClr val="000000"/>
                </a:solidFill>
                <a:latin typeface="Times New Roman" panose="02020603050405020304" pitchFamily="18" charset="0"/>
              </a:rPr>
              <a:t>-</a:t>
            </a:r>
            <a:r>
              <a:rPr lang="zh-CN" altLang="en-US" sz="2400">
                <a:solidFill>
                  <a:srgbClr val="000000"/>
                </a:solidFill>
                <a:latin typeface="Times New Roman" panose="02020603050405020304" pitchFamily="18" charset="0"/>
              </a:rPr>
              <a:t>体液作用</a:t>
            </a:r>
          </a:p>
          <a:p>
            <a:pPr lvl="0">
              <a:lnSpc>
                <a:spcPct val="150000"/>
              </a:lnSpc>
            </a:pPr>
            <a:r>
              <a:rPr lang="zh-CN" altLang="en-US" sz="2400">
                <a:solidFill>
                  <a:srgbClr val="000000"/>
                </a:solidFill>
                <a:latin typeface="Times New Roman" panose="02020603050405020304" pitchFamily="18" charset="0"/>
              </a:rPr>
              <a:t>细胞分子水平得作用</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626" name="标题 2"/>
          <p:cNvSpPr>
            <a:spLocks noGrp="1"/>
          </p:cNvSpPr>
          <p:nvPr>
            <p:ph type="title" idx="4294967295"/>
          </p:nvPr>
        </p:nvSpPr>
        <p:spPr>
          <a:xfrm>
            <a:off x="0" y="845340"/>
            <a:ext cx="9144000" cy="1070967"/>
          </a:xfrm>
          <a:prstGeom prst="rect">
            <a:avLst/>
          </a:prstGeom>
          <a:noFill/>
          <a:ln w="9525" cmpd="sng">
            <a:noFill/>
            <a:prstDash val="solid"/>
          </a:ln>
          <a:effectLst/>
          <a:scene3d>
            <a:camera prst="orthographicFront"/>
            <a:lightRig rig="balanced" dir="t"/>
          </a:scene3d>
          <a:sp3d prstMaterial="plastic"/>
        </p:spPr>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二、作用机制  </a:t>
            </a:r>
            <a:r>
              <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直接作用</a:t>
            </a:r>
            <a:endPar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endParaRPr>
          </a:p>
        </p:txBody>
      </p:sp>
      <p:sp>
        <p:nvSpPr>
          <p:cNvPr id="26627" name="内容占位符 1"/>
          <p:cNvSpPr/>
          <p:nvPr>
            <p:ph idx="4294967295"/>
          </p:nvPr>
        </p:nvSpPr>
        <p:spPr>
          <a:xfrm>
            <a:off x="1762125" y="2492375"/>
            <a:ext cx="5259388" cy="2665412"/>
          </a:xfrm>
          <a:prstGeom prst="rect">
            <a:avLst/>
          </a:prstGeom>
          <a:noFill/>
          <a:ln>
            <a:noFill/>
            <a:miter lim="800000"/>
          </a:ln>
        </p:spPr>
        <p:txBody>
          <a:bodyPr>
            <a:noAutofit/>
          </a:bodyPr>
          <a:lstStyle>
            <a:lvl1pPr marL="342900" indent="-342900" algn="l" defTabSz="0" rtl="0" eaLnBrk="0" fontAlgn="base" hangingPunct="0">
              <a:lnSpc>
                <a:spcPct val="100000"/>
              </a:lnSpc>
              <a:spcBef>
                <a:spcPct val="20000"/>
              </a:spcBef>
              <a:spcAft>
                <a:spcPct val="0"/>
              </a:spcAft>
              <a:buClrTx/>
              <a:buSzTx/>
              <a:buFont typeface="Arial" pitchFamily="34" charset="0"/>
              <a:buChar char="•"/>
              <a:defRPr kumimoji="0" lang="zh-CN" altLang="en-US" sz="3200" b="0" i="0" u="none" baseline="0">
                <a:solidFill>
                  <a:schemeClr val="tx1"/>
                </a:solidFill>
                <a:latin typeface="+mn-lt"/>
                <a:ea typeface="+mn-ea"/>
                <a:cs typeface="+mn-cs"/>
                <a:sym typeface="Arial" pitchFamily="34" charset="0"/>
              </a:defRPr>
            </a:lvl1pPr>
            <a:lvl2pPr marL="742950" indent="-285750" algn="l" defTabSz="0" rtl="0" eaLnBrk="0" fontAlgn="base" hangingPunct="0">
              <a:lnSpc>
                <a:spcPct val="100000"/>
              </a:lnSpc>
              <a:spcBef>
                <a:spcPct val="20000"/>
              </a:spcBef>
              <a:spcAft>
                <a:spcPct val="0"/>
              </a:spcAft>
              <a:buClrTx/>
              <a:buSzTx/>
              <a:buFont typeface="Arial" pitchFamily="34" charset="0"/>
              <a:buChar char="–"/>
              <a:defRPr kumimoji="0" lang="zh-CN" altLang="en-US" sz="2800" b="0" i="0" u="none" baseline="0">
                <a:solidFill>
                  <a:schemeClr val="tx1"/>
                </a:solidFill>
                <a:latin typeface="+mn-lt"/>
                <a:ea typeface="+mn-ea"/>
                <a:sym typeface="Arial" pitchFamily="34" charset="0"/>
              </a:defRPr>
            </a:lvl2pPr>
            <a:lvl3pPr marL="11430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400" b="0" i="0" u="none" baseline="0">
                <a:solidFill>
                  <a:schemeClr val="tx1"/>
                </a:solidFill>
                <a:latin typeface="+mn-lt"/>
                <a:ea typeface="+mn-ea"/>
                <a:sym typeface="Arial" pitchFamily="34" charset="0"/>
              </a:defRPr>
            </a:lvl3pPr>
            <a:lvl4pPr marL="16002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4pPr>
            <a:lvl5pPr marL="20574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5pPr>
            <a:lvl6pPr marL="25146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6pPr>
            <a:lvl7pPr marL="29718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7pPr>
            <a:lvl8pPr marL="34290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8pPr>
            <a:lvl9pPr marL="38862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9pPr>
          </a:lstStyle>
          <a:p>
            <a:pPr lvl="0">
              <a:lnSpc>
                <a:spcPct val="150000"/>
              </a:lnSpc>
            </a:pPr>
            <a:r>
              <a:rPr lang="zh-CN" altLang="en-US" sz="2400">
                <a:solidFill>
                  <a:srgbClr val="000000"/>
                </a:solidFill>
                <a:latin typeface="Times New Roman" panose="02020603050405020304" pitchFamily="18" charset="0"/>
              </a:rPr>
              <a:t>局部组织得血管扩张,血流加速</a:t>
            </a:r>
          </a:p>
          <a:p>
            <a:pPr lvl="0">
              <a:lnSpc>
                <a:spcPct val="150000"/>
              </a:lnSpc>
            </a:pPr>
            <a:r>
              <a:rPr lang="zh-CN" altLang="en-US" sz="2400">
                <a:solidFill>
                  <a:srgbClr val="000000"/>
                </a:solidFill>
                <a:latin typeface="Times New Roman" panose="02020603050405020304" pitchFamily="18" charset="0"/>
              </a:rPr>
              <a:t>细胞膜得通透性增加,代谢旺盛</a:t>
            </a:r>
          </a:p>
          <a:p>
            <a:pPr lvl="0">
              <a:lnSpc>
                <a:spcPct val="150000"/>
              </a:lnSpc>
            </a:pPr>
            <a:r>
              <a:rPr lang="zh-CN" altLang="en-US" sz="2400">
                <a:solidFill>
                  <a:srgbClr val="000000"/>
                </a:solidFill>
                <a:latin typeface="Times New Roman" panose="02020603050405020304" pitchFamily="18" charset="0"/>
              </a:rPr>
              <a:t>血中</a:t>
            </a:r>
            <a:r>
              <a:rPr lang="en-US" altLang="zh-CN" sz="2400">
                <a:solidFill>
                  <a:srgbClr val="000000"/>
                </a:solidFill>
                <a:latin typeface="Times New Roman" panose="02020603050405020304" pitchFamily="18" charset="0"/>
              </a:rPr>
              <a:t>pH</a:t>
            </a:r>
            <a:r>
              <a:rPr lang="zh-CN" altLang="en-US" sz="2400">
                <a:solidFill>
                  <a:srgbClr val="000000"/>
                </a:solidFill>
                <a:latin typeface="Times New Roman" panose="02020603050405020304" pitchFamily="18" charset="0"/>
              </a:rPr>
              <a:t>值碱性化</a:t>
            </a:r>
          </a:p>
          <a:p>
            <a:pPr lvl="0">
              <a:lnSpc>
                <a:spcPct val="150000"/>
              </a:lnSpc>
            </a:pPr>
            <a:r>
              <a:rPr lang="zh-CN" altLang="en-US" sz="2400">
                <a:solidFill>
                  <a:srgbClr val="000000"/>
                </a:solidFill>
                <a:latin typeface="Times New Roman" panose="02020603050405020304" pitchFamily="18" charset="0"/>
              </a:rPr>
              <a:t>酶得活性增强</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7650" name="标题 2"/>
          <p:cNvSpPr>
            <a:spLocks noGrp="1"/>
          </p:cNvSpPr>
          <p:nvPr>
            <p:ph type="title" idx="4294967295"/>
          </p:nvPr>
        </p:nvSpPr>
        <p:spPr>
          <a:xfrm>
            <a:off x="0" y="845340"/>
            <a:ext cx="9144000" cy="1070967"/>
          </a:xfrm>
          <a:prstGeom prst="rect">
            <a:avLst/>
          </a:prstGeom>
          <a:noFill/>
          <a:ln w="9525" cmpd="sng">
            <a:noFill/>
            <a:prstDash val="solid"/>
          </a:ln>
          <a:effectLst/>
          <a:scene3d>
            <a:camera prst="orthographicFront"/>
            <a:lightRig rig="balanced" dir="t"/>
          </a:scene3d>
          <a:sp3d prstMaterial="plastic"/>
        </p:spPr>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二、作用机制  </a:t>
            </a:r>
            <a:r>
              <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神经</a:t>
            </a:r>
            <a:r>
              <a:rPr kumimoji="0" lang="en-US" altLang="zh-CN" sz="3200" b="1" i="0" u="none" strike="noStrike" kern="0" cap="all" spc="0" normalizeH="0" baseline="0" noProof="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a:t>
            </a:r>
            <a:r>
              <a:rPr kumimoji="0" lang="zh-CN" altLang="en-US" sz="3200" b="1" i="0" u="none" strike="noStrike" kern="0" cap="all" spc="0" normalizeH="0" baseline="0" noProof="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体液作用</a:t>
            </a:r>
            <a:endParaRPr kumimoji="0" lang="zh-CN" altLang="en-US" sz="3200" b="1" i="0" u="none" strike="noStrike" kern="0" cap="all" spc="0" normalizeH="0" baseline="0" noProof="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endParaRPr>
          </a:p>
        </p:txBody>
      </p:sp>
      <p:graphicFrame>
        <p:nvGraphicFramePr>
          <p:cNvPr id="27651" name="内容占位符 3"/>
          <p:cNvGraphicFramePr>
            <a:graphicFrameLocks noGrp="1"/>
          </p:cNvGraphicFramePr>
          <p:nvPr>
            <p:ph idx="4294967295"/>
          </p:nvPr>
        </p:nvGraphicFramePr>
        <p:xfrm>
          <a:off x="1474581" y="1988340"/>
          <a:ext cx="5762640" cy="3889782"/>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8674" name="标题 2"/>
          <p:cNvSpPr>
            <a:spLocks noGrp="1"/>
          </p:cNvSpPr>
          <p:nvPr>
            <p:ph type="title" idx="4294967295"/>
          </p:nvPr>
        </p:nvSpPr>
        <p:spPr>
          <a:xfrm>
            <a:off x="0" y="845340"/>
            <a:ext cx="9144000" cy="1070967"/>
          </a:xfrm>
          <a:prstGeom prst="rect">
            <a:avLst/>
          </a:prstGeom>
          <a:noFill/>
          <a:ln w="9525" cmpd="sng">
            <a:noFill/>
            <a:prstDash val="solid"/>
          </a:ln>
          <a:effectLst/>
          <a:scene3d>
            <a:camera prst="orthographicFront"/>
            <a:lightRig rig="balanced" dir="t"/>
          </a:scene3d>
          <a:sp3d prstMaterial="plastic"/>
        </p:spPr>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二、作用机制  </a:t>
            </a:r>
            <a:r>
              <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细胞</a:t>
            </a:r>
            <a:r>
              <a:rPr kumimoji="0" lang="zh-CN" altLang="en-US" sz="3200" b="1" i="0" u="none" strike="noStrike" kern="0" cap="all" spc="0" normalizeH="0" baseline="0" noProof="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分子</a:t>
            </a:r>
            <a:r>
              <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rPr>
              <a:t>水平得作用</a:t>
            </a:r>
            <a:endParaRPr kumimoji="0" lang="zh-CN" altLang="en-US" sz="3200" b="1" i="0" u="none" strike="noStrike" kern="0" cap="all" spc="0" normalizeH="0" baseline="0" noProof="0" smtClean="0">
              <a:ln w="9000" cmpd="sng">
                <a:solidFill>
                  <a:schemeClr val="accent4">
                    <a:shade val="50000"/>
                    <a:satMod val="120000"/>
                  </a:schemeClr>
                </a:solidFill>
                <a:prstDash val="solid"/>
              </a:ln>
              <a:gradFill>
                <a:gsLst>
                  <a:gs pos="0">
                    <a:srgbClr val="000000"/>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uLnTx/>
              <a:uFillTx/>
              <a:latin typeface="黑体" panose="02010609060101010101" pitchFamily="49" charset="-122"/>
              <a:ea typeface="黑体" panose="02010609060101010101" pitchFamily="49" charset="-122"/>
              <a:cs typeface="+mj-cs"/>
              <a:sym typeface="Arial" pitchFamily="34" charset="0"/>
            </a:endParaRPr>
          </a:p>
        </p:txBody>
      </p:sp>
      <p:sp>
        <p:nvSpPr>
          <p:cNvPr id="28675" name="内容占位符 1"/>
          <p:cNvSpPr/>
          <p:nvPr>
            <p:ph idx="4294967295"/>
          </p:nvPr>
        </p:nvSpPr>
        <p:spPr>
          <a:xfrm>
            <a:off x="1104900" y="2276475"/>
            <a:ext cx="6996112" cy="3270250"/>
          </a:xfrm>
          <a:prstGeom prst="rect">
            <a:avLst/>
          </a:prstGeom>
          <a:noFill/>
          <a:ln>
            <a:noFill/>
            <a:miter lim="800000"/>
          </a:ln>
        </p:spPr>
        <p:txBody>
          <a:bodyPr>
            <a:noAutofit/>
          </a:bodyPr>
          <a:lstStyle>
            <a:lvl1pPr marL="342900" indent="-342900" algn="l" defTabSz="0" rtl="0" eaLnBrk="0" fontAlgn="base" hangingPunct="0">
              <a:lnSpc>
                <a:spcPct val="100000"/>
              </a:lnSpc>
              <a:spcBef>
                <a:spcPct val="20000"/>
              </a:spcBef>
              <a:spcAft>
                <a:spcPct val="0"/>
              </a:spcAft>
              <a:buClrTx/>
              <a:buSzTx/>
              <a:buFont typeface="Arial" pitchFamily="34" charset="0"/>
              <a:buChar char="•"/>
              <a:defRPr kumimoji="0" lang="zh-CN" altLang="en-US" sz="3200" b="0" i="0" u="none" baseline="0">
                <a:solidFill>
                  <a:schemeClr val="tx1"/>
                </a:solidFill>
                <a:latin typeface="+mn-lt"/>
                <a:ea typeface="+mn-ea"/>
                <a:cs typeface="+mn-cs"/>
                <a:sym typeface="Arial" pitchFamily="34" charset="0"/>
              </a:defRPr>
            </a:lvl1pPr>
            <a:lvl2pPr marL="742950" indent="-285750" algn="l" defTabSz="0" rtl="0" eaLnBrk="0" fontAlgn="base" hangingPunct="0">
              <a:lnSpc>
                <a:spcPct val="100000"/>
              </a:lnSpc>
              <a:spcBef>
                <a:spcPct val="20000"/>
              </a:spcBef>
              <a:spcAft>
                <a:spcPct val="0"/>
              </a:spcAft>
              <a:buClrTx/>
              <a:buSzTx/>
              <a:buFont typeface="Arial" pitchFamily="34" charset="0"/>
              <a:buChar char="–"/>
              <a:defRPr kumimoji="0" lang="zh-CN" altLang="en-US" sz="2800" b="0" i="0" u="none" baseline="0">
                <a:solidFill>
                  <a:schemeClr val="tx1"/>
                </a:solidFill>
                <a:latin typeface="+mn-lt"/>
                <a:ea typeface="+mn-ea"/>
                <a:sym typeface="Arial" pitchFamily="34" charset="0"/>
              </a:defRPr>
            </a:lvl2pPr>
            <a:lvl3pPr marL="11430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400" b="0" i="0" u="none" baseline="0">
                <a:solidFill>
                  <a:schemeClr val="tx1"/>
                </a:solidFill>
                <a:latin typeface="+mn-lt"/>
                <a:ea typeface="+mn-ea"/>
                <a:sym typeface="Arial" pitchFamily="34" charset="0"/>
              </a:defRPr>
            </a:lvl3pPr>
            <a:lvl4pPr marL="16002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4pPr>
            <a:lvl5pPr marL="20574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5pPr>
            <a:lvl6pPr marL="25146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6pPr>
            <a:lvl7pPr marL="29718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7pPr>
            <a:lvl8pPr marL="34290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8pPr>
            <a:lvl9pPr marL="38862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9pPr>
          </a:lstStyle>
          <a:p>
            <a:pPr lvl="0">
              <a:lnSpc>
                <a:spcPct val="150000"/>
              </a:lnSpc>
            </a:pPr>
            <a:r>
              <a:rPr lang="zh-CN" altLang="en-US" sz="2400">
                <a:solidFill>
                  <a:srgbClr val="000000"/>
                </a:solidFill>
                <a:latin typeface="Times New Roman" panose="02020603050405020304" pitchFamily="18" charset="0"/>
              </a:rPr>
              <a:t>高强度得超声波可以使组织液电离产生自由基。</a:t>
            </a:r>
          </a:p>
          <a:p>
            <a:pPr lvl="0">
              <a:lnSpc>
                <a:spcPct val="150000"/>
              </a:lnSpc>
            </a:pPr>
            <a:r>
              <a:rPr lang="zh-CN" altLang="en-US" sz="2400">
                <a:solidFill>
                  <a:srgbClr val="000000"/>
                </a:solidFill>
                <a:latin typeface="Times New Roman" panose="02020603050405020304" pitchFamily="18" charset="0"/>
              </a:rPr>
              <a:t>在中等强度得超声波得作用下,产生较强得细胞原浆微流,促进细胞内容物得移动。</a:t>
            </a:r>
          </a:p>
          <a:p>
            <a:pPr lvl="0">
              <a:lnSpc>
                <a:spcPct val="150000"/>
              </a:lnSpc>
            </a:pPr>
            <a:r>
              <a:rPr lang="zh-CN" altLang="en-US" sz="2400">
                <a:solidFill>
                  <a:srgbClr val="000000"/>
                </a:solidFill>
                <a:latin typeface="Times New Roman" panose="02020603050405020304" pitchFamily="18" charset="0"/>
              </a:rPr>
              <a:t>低强度得超声波能刺激细胞内蛋白质复合物得合成过程,加速组织修复。</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9698" name="标题 2"/>
          <p:cNvSpPr>
            <a:spLocks noGrp="1"/>
          </p:cNvSpPr>
          <p:nvPr>
            <p:ph type="title" idx="4294967295"/>
          </p:nvPr>
        </p:nvSpPr>
        <p:spPr>
          <a:xfrm>
            <a:off x="0" y="845340"/>
            <a:ext cx="9144000" cy="1070967"/>
          </a:xfrm>
          <a:prstGeom prst="rect">
            <a:avLst/>
          </a:prstGeom>
          <a:noFill/>
          <a:ln w="9525" cmpd="sng">
            <a:noFill/>
            <a:prstDash val="solid"/>
          </a:ln>
          <a:effectLst/>
          <a:scene3d>
            <a:camera prst="orthographicFront"/>
            <a:lightRig rig="balanced" dir="t"/>
          </a:scene3d>
          <a:sp3d prstMaterial="plastic"/>
        </p:spPr>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三、对</a:t>
            </a:r>
            <a:r>
              <a:rPr kumimoji="0" lang="zh-CN" altLang="en-US" sz="4000" b="1" i="0" u="none" strike="noStrike" kern="0" cap="none" spc="0" normalizeH="0" baseline="0" noProof="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组织器官得影响</a:t>
            </a:r>
            <a:endParaRPr kumimoji="0" lang="zh-CN" altLang="en-US" sz="4000" b="1" i="0" u="none" strike="noStrike" kern="0" cap="none" spc="0" normalizeH="0" baseline="0" noProof="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endParaRPr>
          </a:p>
        </p:txBody>
      </p:sp>
      <p:graphicFrame>
        <p:nvGraphicFramePr>
          <p:cNvPr id="29699" name="内容占位符 4"/>
          <p:cNvGraphicFramePr>
            <a:graphicFrameLocks noGrp="1"/>
          </p:cNvGraphicFramePr>
          <p:nvPr>
            <p:ph idx="4294967295"/>
          </p:nvPr>
        </p:nvGraphicFramePr>
        <p:xfrm>
          <a:off x="1114416" y="2032398"/>
          <a:ext cx="6491889" cy="4133856"/>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0722" name="矩形 2"/>
          <p:cNvSpPr/>
          <p:nvPr/>
        </p:nvSpPr>
        <p:spPr>
          <a:xfrm>
            <a:off x="0" y="2132012"/>
            <a:ext cx="6572250" cy="1800225"/>
          </a:xfrm>
          <a:prstGeom prst="rect">
            <a:avLst/>
          </a:prstGeom>
          <a:gradFill rotWithShape="1">
            <a:gsLst>
              <a:gs pos="0">
                <a:srgbClr val="5D417E"/>
              </a:gs>
              <a:gs pos="80000">
                <a:srgbClr val="7B58A6"/>
              </a:gs>
              <a:gs pos="100000">
                <a:srgbClr val="7B57A8"/>
              </a:gs>
            </a:gsLst>
            <a:lin ang="16200000" scaled="1"/>
          </a:gradFill>
          <a:ln>
            <a:solidFill>
              <a:srgbClr val="7D60A0"/>
            </a:solidFill>
            <a:miter lim="800000"/>
          </a:ln>
          <a:effectLst>
            <a:outerShdw blurRad="40000" dist="23000" dir="5400000">
              <a:srgbClr val="000000">
                <a:alpha val="34999"/>
              </a:srgbClr>
            </a:outerShdw>
          </a:effectLst>
        </p:spPr>
        <p:txBody>
          <a:bodyPr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lgn="ctr"/>
            <a:endParaRPr lang="zh-CN" altLang="zh-CN">
              <a:solidFill>
                <a:srgbClr val="FFFFFF"/>
              </a:solidFill>
              <a:latin typeface="Calibri" panose="020f0502020204030204" pitchFamily="34" charset="0"/>
              <a:sym typeface="Calibri" panose="020f0502020204030204" pitchFamily="34" charset="0"/>
            </a:endParaRPr>
          </a:p>
        </p:txBody>
      </p:sp>
      <p:sp>
        <p:nvSpPr>
          <p:cNvPr id="30723" name="矩形 3"/>
          <p:cNvSpPr/>
          <p:nvPr/>
        </p:nvSpPr>
        <p:spPr>
          <a:xfrm>
            <a:off x="8516938" y="2132012"/>
            <a:ext cx="627062" cy="1800225"/>
          </a:xfrm>
          <a:prstGeom prst="rect">
            <a:avLst/>
          </a:prstGeom>
          <a:gradFill rotWithShape="1">
            <a:gsLst>
              <a:gs pos="0">
                <a:srgbClr val="5D417E"/>
              </a:gs>
              <a:gs pos="80000">
                <a:srgbClr val="7B58A6"/>
              </a:gs>
              <a:gs pos="100000">
                <a:srgbClr val="7B57A8"/>
              </a:gs>
            </a:gsLst>
            <a:lin ang="16200000" scaled="1"/>
          </a:gradFill>
          <a:ln>
            <a:solidFill>
              <a:srgbClr val="7D60A0"/>
            </a:solidFill>
            <a:miter lim="800000"/>
          </a:ln>
          <a:effectLst>
            <a:outerShdw blurRad="40000" dist="23000" dir="5400000">
              <a:srgbClr val="000000">
                <a:alpha val="34999"/>
              </a:srgbClr>
            </a:outerShdw>
          </a:effectLst>
        </p:spPr>
        <p:txBody>
          <a:bodyPr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lgn="ctr"/>
            <a:endParaRPr lang="zh-CN" altLang="zh-CN">
              <a:solidFill>
                <a:srgbClr val="FFFFFF"/>
              </a:solidFill>
              <a:latin typeface="Calibri" panose="020f0502020204030204" pitchFamily="34" charset="0"/>
              <a:sym typeface="Calibri" panose="020f0502020204030204" pitchFamily="34" charset="0"/>
            </a:endParaRPr>
          </a:p>
        </p:txBody>
      </p:sp>
      <p:pic>
        <p:nvPicPr>
          <p:cNvPr id="30724" name="Picture 8" descr="eyesight"/>
          <p:cNvPicPr/>
          <p:nvPr/>
        </p:nvPicPr>
        <p:blipFill>
          <a:blip r:embed="rId2"/>
          <a:stretch>
            <a:fillRect/>
          </a:stretch>
        </p:blipFill>
        <p:spPr>
          <a:xfrm>
            <a:off x="6732588" y="2132012"/>
            <a:ext cx="1604962" cy="1800225"/>
          </a:xfrm>
          <a:prstGeom prst="rect">
            <a:avLst/>
          </a:prstGeom>
          <a:noFill/>
          <a:ln>
            <a:noFill/>
            <a:miter lim="800000"/>
          </a:ln>
        </p:spPr>
      </p:pic>
      <p:sp>
        <p:nvSpPr>
          <p:cNvPr id="30725" name="Text Box 6"/>
          <p:cNvSpPr>
            <a:spLocks noChangeArrowheads="1"/>
          </p:cNvSpPr>
          <p:nvPr/>
        </p:nvSpPr>
        <p:spPr bwMode="auto">
          <a:xfrm>
            <a:off x="0" y="2132014"/>
            <a:ext cx="6572250" cy="1800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800" b="1" i="0" u="none" strike="noStrike" kern="1200" cap="none" spc="0" normalizeH="0" baseline="0" noProof="0">
                <a:ln w="12700">
                  <a:solidFill>
                    <a:srgbClr val="1F497D">
                      <a:satMod val="155000"/>
                    </a:srgbClr>
                  </a:solidFill>
                  <a:prstDash val="solid"/>
                </a:ln>
                <a:solidFill>
                  <a:srgbClr val="000000"/>
                </a:solidFill>
                <a:effectLst>
                  <a:outerShdw blurRad="41275" dist="20320" dir="1800000" algn="tl" rotWithShape="0">
                    <a:srgbClr val="000000">
                      <a:alpha val="40000"/>
                    </a:srgbClr>
                  </a:outerShdw>
                </a:effectLst>
                <a:uLnTx/>
                <a:uFillTx/>
                <a:latin typeface="汉仪综艺体繁"/>
                <a:ea typeface="黑体" panose="02010609060101010101" pitchFamily="49" charset="-122"/>
                <a:cs typeface="+mn-cs"/>
                <a:sym typeface="汉仪综艺体繁"/>
              </a:rPr>
              <a:t>治疗技术</a:t>
            </a:r>
            <a:endParaRPr kumimoji="0" lang="zh-CN" altLang="en-US" sz="4800" b="1" i="0" u="none" strike="noStrike" kern="1200" cap="none" spc="0" normalizeH="0" baseline="0" noProof="0">
              <a:ln w="12700">
                <a:solidFill>
                  <a:srgbClr val="1F497D">
                    <a:satMod val="155000"/>
                  </a:srgbClr>
                </a:solidFill>
                <a:prstDash val="solid"/>
              </a:ln>
              <a:solidFill>
                <a:srgbClr val="000000"/>
              </a:solidFill>
              <a:effectLst>
                <a:outerShdw blurRad="41275" dist="20320" dir="1800000" algn="tl" rotWithShape="0">
                  <a:srgbClr val="000000">
                    <a:alpha val="40000"/>
                  </a:srgbClr>
                </a:outerShdw>
              </a:effectLst>
              <a:uLnTx/>
              <a:uFillTx/>
              <a:latin typeface="汉仪综艺体繁"/>
              <a:ea typeface="黑体" panose="02010609060101010101" pitchFamily="49" charset="-122"/>
              <a:cs typeface="+mn-cs"/>
              <a:sym typeface="汉仪综艺体繁"/>
            </a:endParaRPr>
          </a:p>
        </p:txBody>
      </p:sp>
      <p:sp>
        <p:nvSpPr>
          <p:cNvPr id="30726" name="Text Box 5"/>
          <p:cNvSpPr>
            <a:spLocks noChangeArrowheads="1"/>
          </p:cNvSpPr>
          <p:nvPr/>
        </p:nvSpPr>
        <p:spPr bwMode="auto">
          <a:xfrm>
            <a:off x="538163" y="763779"/>
            <a:ext cx="813593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scene3d>
              <a:camera prst="orthographicFront"/>
              <a:lightRig rig="soft" dir="tl"/>
            </a:scene3d>
            <a:sp3d contourW="25400" prstMaterial="matte">
              <a:bevelT w="25400" h="55880" prst="artDeco"/>
              <a:contourClr>
                <a:schemeClr val="accent2">
                  <a:tint val="20000"/>
                </a:schemeClr>
              </a:contourClr>
            </a:sp3d>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sz="5400" b="1" i="0" u="none" strike="noStrike" kern="1200" cap="none" spc="50" normalizeH="0" baseline="0" noProof="0">
                <a:ln w="11430"/>
                <a:gradFill>
                  <a:gsLst>
                    <a:gs pos="25000">
                      <a:srgbClr val="000000"/>
                    </a:gs>
                    <a:gs pos="100000">
                      <a:srgbClr val="C0504D">
                        <a:shade val="45000"/>
                        <a:satMod val="165000"/>
                      </a:srgbClr>
                    </a:gs>
                  </a:gsLst>
                  <a:lin ang="5400000"/>
                </a:gradFill>
                <a:effectLst>
                  <a:outerShdw blurRad="76200" dist="50800" dir="5400000" algn="tl" rotWithShape="0">
                    <a:srgbClr val="000000">
                      <a:alpha val="65000"/>
                    </a:srgbClr>
                  </a:outerShdw>
                </a:effectLst>
                <a:uLnTx/>
                <a:uFillTx/>
                <a:latin typeface="黑体" panose="02010609060101010101" pitchFamily="49" charset="-122"/>
                <a:ea typeface="黑体" panose="02010609060101010101" pitchFamily="49" charset="-122"/>
                <a:cs typeface="+mn-cs"/>
                <a:sym typeface="Tahoma" panose="020b0604030504040204" pitchFamily="34" charset="0"/>
              </a:rPr>
              <a:t>第</a:t>
            </a:r>
            <a:r>
              <a:rPr kumimoji="0" lang="zh-CN" altLang="en-US" sz="5400" b="1" i="0" u="none" strike="noStrike" kern="1200" cap="none" spc="50" normalizeH="0" baseline="0" noProof="0">
                <a:ln w="11430"/>
                <a:gradFill>
                  <a:gsLst>
                    <a:gs pos="25000">
                      <a:srgbClr val="000000"/>
                    </a:gs>
                    <a:gs pos="100000">
                      <a:srgbClr val="C0504D">
                        <a:shade val="45000"/>
                        <a:satMod val="165000"/>
                      </a:srgbClr>
                    </a:gs>
                  </a:gsLst>
                  <a:lin ang="5400000"/>
                </a:gradFill>
                <a:effectLst>
                  <a:outerShdw blurRad="76200" dist="50800" dir="5400000" algn="tl" rotWithShape="0">
                    <a:srgbClr val="000000">
                      <a:alpha val="65000"/>
                    </a:srgbClr>
                  </a:outerShdw>
                </a:effectLst>
                <a:uLnTx/>
                <a:uFillTx/>
                <a:latin typeface="黑体" panose="02010609060101010101" pitchFamily="49" charset="-122"/>
                <a:ea typeface="黑体" panose="02010609060101010101" pitchFamily="49" charset="-122"/>
                <a:cs typeface="+mn-cs"/>
                <a:sym typeface="Tahoma" panose="020b0604030504040204" pitchFamily="34" charset="0"/>
              </a:rPr>
              <a:t>三节</a:t>
            </a:r>
            <a:r>
              <a:rPr kumimoji="0" lang="en-US" sz="5400" b="1" i="0" u="none" strike="noStrike" kern="1200" cap="none" spc="50" normalizeH="0" baseline="0" noProof="0">
                <a:ln w="11430"/>
                <a:gradFill>
                  <a:gsLst>
                    <a:gs pos="25000">
                      <a:srgbClr val="000000"/>
                    </a:gs>
                    <a:gs pos="100000">
                      <a:srgbClr val="C0504D">
                        <a:shade val="45000"/>
                        <a:satMod val="165000"/>
                      </a:srgbClr>
                    </a:gs>
                  </a:gsLst>
                  <a:lin ang="5400000"/>
                </a:gradFill>
                <a:effectLst>
                  <a:outerShdw blurRad="76200" dist="50800" dir="5400000" algn="tl" rotWithShape="0">
                    <a:srgbClr val="000000">
                      <a:alpha val="65000"/>
                    </a:srgbClr>
                  </a:outerShdw>
                </a:effectLst>
                <a:uLnTx/>
                <a:uFillTx/>
                <a:latin typeface="黑体" panose="02010609060101010101" pitchFamily="49" charset="-122"/>
                <a:ea typeface="黑体" panose="02010609060101010101" pitchFamily="49" charset="-122"/>
                <a:cs typeface="+mn-cs"/>
                <a:sym typeface="Tahoma" panose="020b0604030504040204" pitchFamily="34" charset="0"/>
              </a:rPr>
              <a:t> </a:t>
            </a:r>
            <a:endParaRPr kumimoji="0" lang="en-US" sz="5400" b="1" i="0" u="none" strike="noStrike" kern="1200" cap="none" spc="50" normalizeH="0" baseline="0" noProof="0">
              <a:ln w="11430"/>
              <a:gradFill>
                <a:gsLst>
                  <a:gs pos="25000">
                    <a:srgbClr val="000000"/>
                  </a:gs>
                  <a:gs pos="100000">
                    <a:srgbClr val="C0504D">
                      <a:shade val="45000"/>
                      <a:satMod val="165000"/>
                    </a:srgbClr>
                  </a:gs>
                </a:gsLst>
                <a:lin ang="5400000"/>
              </a:gradFill>
              <a:effectLst>
                <a:outerShdw blurRad="76200" dist="50800" dir="5400000" algn="tl" rotWithShape="0">
                  <a:srgbClr val="000000">
                    <a:alpha val="65000"/>
                  </a:srgbClr>
                </a:outerShdw>
              </a:effectLst>
              <a:uLnTx/>
              <a:uFillTx/>
              <a:latin typeface="黑体" panose="02010609060101010101" pitchFamily="49" charset="-122"/>
              <a:ea typeface="黑体" panose="02010609060101010101" pitchFamily="49" charset="-122"/>
              <a:cs typeface="+mn-cs"/>
              <a:sym typeface="Tahoma" panose="020b060403050404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additive="base">
                                        <p:cTn id="6" dur="1" fill="hold">
                                          <p:stCondLst>
                                            <p:cond delay="0"/>
                                          </p:stCondLst>
                                        </p:cTn>
                                        <p:tgtEl>
                                          <p:spTgt spid="30722"/>
                                        </p:tgtEl>
                                        <p:attrNameLst>
                                          <p:attrName>style.visibility</p:attrName>
                                        </p:attrNameLst>
                                      </p:cBhvr>
                                      <p:to>
                                        <p:strVal val="visible"/>
                                      </p:to>
                                    </p:set>
                                    <p:animEffect filter="">
                                      <p:cBhvr additive="base">
                                        <p:cTn id="7" dur="500"/>
                                        <p:tgtEl>
                                          <p:spTgt spid="30722"/>
                                        </p:tgtEl>
                                      </p:cBhvr>
                                    </p:animEffect>
                                  </p:childTnLst>
                                </p:cTn>
                              </p:par>
                              <p:par>
                                <p:cTn id="8" presetID="22" presetClass="entr" presetSubtype="2" dur="500" fill="hold" grpId="1" nodeType="withEffect">
                                  <p:stCondLst>
                                    <p:cond delay="0"/>
                                  </p:stCondLst>
                                  <p:childTnLst>
                                    <p:set>
                                      <p:cBhvr additive="base">
                                        <p:cTn id="9" dur="1" fill="hold">
                                          <p:stCondLst>
                                            <p:cond delay="0"/>
                                          </p:stCondLst>
                                        </p:cTn>
                                        <p:tgtEl>
                                          <p:spTgt spid="30723"/>
                                        </p:tgtEl>
                                        <p:attrNameLst>
                                          <p:attrName>style.visibility</p:attrName>
                                        </p:attrNameLst>
                                      </p:cBhvr>
                                      <p:to>
                                        <p:strVal val="visible"/>
                                      </p:to>
                                    </p:set>
                                    <p:animEffect filter="">
                                      <p:cBhvr additive="base">
                                        <p:cTn id="10" dur="500"/>
                                        <p:tgtEl>
                                          <p:spTgt spid="30723"/>
                                        </p:tgtEl>
                                      </p:cBhvr>
                                    </p:animEffect>
                                  </p:childTnLst>
                                </p:cTn>
                              </p:par>
                              <p:par>
                                <p:cTn id="11" presetID="10" presetClass="entr" presetSubtype="0" dur="500" fill="hold" nodeType="withEffect">
                                  <p:stCondLst>
                                    <p:cond delay="0"/>
                                  </p:stCondLst>
                                  <p:childTnLst>
                                    <p:set>
                                      <p:cBhvr additive="base">
                                        <p:cTn id="12" dur="1" fill="hold">
                                          <p:stCondLst>
                                            <p:cond delay="0"/>
                                          </p:stCondLst>
                                        </p:cTn>
                                        <p:tgtEl>
                                          <p:spTgt spid="30724"/>
                                        </p:tgtEl>
                                        <p:attrNameLst>
                                          <p:attrName>style.visibility</p:attrName>
                                        </p:attrNameLst>
                                      </p:cBhvr>
                                      <p:to>
                                        <p:strVal val="visible"/>
                                      </p:to>
                                    </p:set>
                                    <p:animEffect filter="">
                                      <p:cBhvr additive="base">
                                        <p:cTn id="13" dur="500"/>
                                        <p:tgtEl>
                                          <p:spTgt spid="307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1"/>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1746" name="标题 2"/>
          <p:cNvSpPr>
            <a:spLocks noGrp="1"/>
          </p:cNvSpPr>
          <p:nvPr>
            <p:ph type="title" idx="4294967295"/>
          </p:nvPr>
        </p:nvSpPr>
        <p:spPr>
          <a:xfrm>
            <a:off x="0" y="845340"/>
            <a:ext cx="9144000" cy="1070967"/>
          </a:xfrm>
          <a:prstGeom prst="rect">
            <a:avLst/>
          </a:prstGeom>
          <a:noFill/>
          <a:ln w="9525" cmpd="sng">
            <a:noFill/>
            <a:prstDash val="solid"/>
          </a:ln>
          <a:effectLst/>
          <a:scene3d>
            <a:camera prst="orthographicFront"/>
            <a:lightRig rig="balanced" dir="t"/>
          </a:scene3d>
          <a:sp3d prstMaterial="plastic"/>
        </p:spPr>
        <p:txBody>
          <a:bodyPr anchor="ctr">
            <a:scene3d>
              <a:camera prst="orthographicFront"/>
              <a:lightRig rig="flat" dir="tl">
                <a:rot lat="0" lon="0" rev="6600000"/>
              </a:lightRig>
            </a:scene3d>
            <a:sp3d extrusionH="25400" contourW="8890">
              <a:bevelT w="38100" h="31750"/>
              <a:contourClr>
                <a:schemeClr val="accent2">
                  <a:shade val="75000"/>
                </a:schemeClr>
              </a:contourClr>
            </a:sp3d>
          </a:bodyP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1430"/>
                <a:gradFill>
                  <a:gsLst>
                    <a:gs pos="0">
                      <a:srgbClr val="000000"/>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uLnTx/>
                <a:uFillTx/>
                <a:latin typeface="黑体" panose="02010609060101010101" pitchFamily="49" charset="-122"/>
                <a:ea typeface="黑体" panose="02010609060101010101" pitchFamily="49" charset="-122"/>
                <a:cs typeface="+mj-cs"/>
                <a:sym typeface="Arial" pitchFamily="34" charset="0"/>
              </a:rPr>
              <a:t>内  容</a:t>
            </a:r>
            <a:endParaRPr kumimoji="0" lang="zh-CN" altLang="en-US" sz="4000" b="1" i="0" u="none" strike="noStrike" kern="0" cap="none" spc="0" normalizeH="0" baseline="0" noProof="0" smtClean="0">
              <a:ln w="11430"/>
              <a:gradFill>
                <a:gsLst>
                  <a:gs pos="0">
                    <a:srgbClr val="000000"/>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uLnTx/>
              <a:uFillTx/>
              <a:latin typeface="黑体" panose="02010609060101010101" pitchFamily="49" charset="-122"/>
              <a:ea typeface="黑体" panose="02010609060101010101" pitchFamily="49" charset="-122"/>
              <a:cs typeface="+mj-cs"/>
              <a:sym typeface="Arial" pitchFamily="34" charset="0"/>
            </a:endParaRPr>
          </a:p>
        </p:txBody>
      </p:sp>
      <p:graphicFrame>
        <p:nvGraphicFramePr>
          <p:cNvPr id="31747" name="内容占位符 3"/>
          <p:cNvGraphicFramePr>
            <a:graphicFrameLocks noGrp="1"/>
          </p:cNvGraphicFramePr>
          <p:nvPr>
            <p:ph idx="4294967295"/>
          </p:nvPr>
        </p:nvGraphicFramePr>
        <p:xfrm>
          <a:off x="1906779" y="2780703"/>
          <a:ext cx="4394013" cy="1684734"/>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770" name="标题 2"/>
          <p:cNvSpPr>
            <a:spLocks noGrp="1"/>
          </p:cNvSpPr>
          <p:nvPr>
            <p:ph type="title" idx="4294967295"/>
          </p:nvPr>
        </p:nvSpPr>
        <p:spPr>
          <a:xfrm>
            <a:off x="0" y="845340"/>
            <a:ext cx="9144000" cy="1070967"/>
          </a:xfrm>
          <a:prstGeom prst="rect">
            <a:avLst/>
          </a:prstGeom>
          <a:noFill/>
          <a:ln w="9525" cmpd="sng">
            <a:noFill/>
            <a:prstDash val="solid"/>
          </a:ln>
          <a:effectLst/>
          <a:scene3d>
            <a:camera prst="orthographicFront"/>
            <a:lightRig rig="balanced" dir="t"/>
          </a:scene3d>
          <a:sp3d prstMaterial="plastic"/>
        </p:spPr>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rPr>
              <a:t>一、设备</a:t>
            </a:r>
            <a:endParaRPr kumimoji="0" lang="zh-CN" altLang="en-US" sz="4000" b="1" i="0" u="none" strike="noStrike" kern="0" cap="none" spc="0" normalizeH="0" baseline="0" noProof="0" smtClean="0">
              <a:ln w="1905"/>
              <a:gradFill>
                <a:gsLst>
                  <a:gs pos="0">
                    <a:srgbClr val="000000"/>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uLnTx/>
              <a:uFillTx/>
              <a:latin typeface="黑体" panose="02010609060101010101" pitchFamily="49" charset="-122"/>
              <a:ea typeface="黑体" panose="02010609060101010101" pitchFamily="49" charset="-122"/>
              <a:cs typeface="+mj-cs"/>
              <a:sym typeface="Arial" pitchFamily="34" charset="0"/>
            </a:endParaRPr>
          </a:p>
        </p:txBody>
      </p:sp>
      <p:sp>
        <p:nvSpPr>
          <p:cNvPr id="32771" name="内容占位符 1"/>
          <p:cNvSpPr/>
          <p:nvPr>
            <p:ph idx="4294967295"/>
          </p:nvPr>
        </p:nvSpPr>
        <p:spPr>
          <a:xfrm>
            <a:off x="2411412" y="2205038"/>
            <a:ext cx="3105150" cy="3268662"/>
          </a:xfrm>
          <a:prstGeom prst="rect">
            <a:avLst/>
          </a:prstGeom>
          <a:noFill/>
          <a:ln>
            <a:noFill/>
            <a:miter lim="800000"/>
          </a:ln>
        </p:spPr>
        <p:txBody>
          <a:bodyPr>
            <a:noAutofit/>
          </a:bodyPr>
          <a:lstStyle>
            <a:lvl1pPr marL="342900" indent="-342900" algn="l" defTabSz="0" rtl="0" eaLnBrk="0" fontAlgn="base" hangingPunct="0">
              <a:lnSpc>
                <a:spcPct val="100000"/>
              </a:lnSpc>
              <a:spcBef>
                <a:spcPct val="20000"/>
              </a:spcBef>
              <a:spcAft>
                <a:spcPct val="0"/>
              </a:spcAft>
              <a:buClrTx/>
              <a:buSzTx/>
              <a:buFont typeface="Arial" pitchFamily="34" charset="0"/>
              <a:buChar char="•"/>
              <a:defRPr kumimoji="0" lang="zh-CN" altLang="en-US" sz="3200" b="0" i="0" u="none" baseline="0">
                <a:solidFill>
                  <a:schemeClr val="tx1"/>
                </a:solidFill>
                <a:latin typeface="+mn-lt"/>
                <a:ea typeface="+mn-ea"/>
                <a:cs typeface="+mn-cs"/>
                <a:sym typeface="Arial" pitchFamily="34" charset="0"/>
              </a:defRPr>
            </a:lvl1pPr>
            <a:lvl2pPr marL="742950" indent="-285750" algn="l" defTabSz="0" rtl="0" eaLnBrk="0" fontAlgn="base" hangingPunct="0">
              <a:lnSpc>
                <a:spcPct val="100000"/>
              </a:lnSpc>
              <a:spcBef>
                <a:spcPct val="20000"/>
              </a:spcBef>
              <a:spcAft>
                <a:spcPct val="0"/>
              </a:spcAft>
              <a:buClrTx/>
              <a:buSzTx/>
              <a:buFont typeface="Arial" pitchFamily="34" charset="0"/>
              <a:buChar char="–"/>
              <a:defRPr kumimoji="0" lang="zh-CN" altLang="en-US" sz="2800" b="0" i="0" u="none" baseline="0">
                <a:solidFill>
                  <a:schemeClr val="tx1"/>
                </a:solidFill>
                <a:latin typeface="+mn-lt"/>
                <a:ea typeface="+mn-ea"/>
                <a:sym typeface="Arial" pitchFamily="34" charset="0"/>
              </a:defRPr>
            </a:lvl2pPr>
            <a:lvl3pPr marL="11430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400" b="0" i="0" u="none" baseline="0">
                <a:solidFill>
                  <a:schemeClr val="tx1"/>
                </a:solidFill>
                <a:latin typeface="+mn-lt"/>
                <a:ea typeface="+mn-ea"/>
                <a:sym typeface="Arial" pitchFamily="34" charset="0"/>
              </a:defRPr>
            </a:lvl3pPr>
            <a:lvl4pPr marL="16002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4pPr>
            <a:lvl5pPr marL="2057400" indent="-228600" algn="l" defTabSz="0" rtl="0" eaLnBrk="0" fontAlgn="base" hangingPunct="0">
              <a:lnSpc>
                <a:spcPct val="100000"/>
              </a:lnSpc>
              <a:spcBef>
                <a:spcPct val="20000"/>
              </a:spcBef>
              <a:spcAft>
                <a:spcPct val="0"/>
              </a:spcAft>
              <a:buClrTx/>
              <a:buSzTx/>
              <a:buFont typeface="Arial" pitchFamily="34" charset="0"/>
              <a:buChar char="»"/>
              <a:defRPr kumimoji="0" lang="zh-CN" altLang="en-US" sz="2000" b="0" i="0" u="none" baseline="0">
                <a:solidFill>
                  <a:schemeClr val="tx1"/>
                </a:solidFill>
                <a:latin typeface="+mn-lt"/>
                <a:ea typeface="+mn-ea"/>
                <a:sym typeface="Arial" pitchFamily="34" charset="0"/>
              </a:defRPr>
            </a:lvl5pPr>
            <a:lvl6pPr marL="25146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6pPr>
            <a:lvl7pPr marL="29718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7pPr>
            <a:lvl8pPr marL="34290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8pPr>
            <a:lvl9pPr marL="3886200" indent="-228600" algn="l" defTabSz="0" rtl="0" eaLnBrk="0" fontAlgn="base" hangingPunct="0">
              <a:spcBef>
                <a:spcPct val="20000"/>
              </a:spcBef>
              <a:spcAft>
                <a:spcPct val="0"/>
              </a:spcAft>
              <a:buFont typeface="Arial" pitchFamily="34" charset="0"/>
              <a:buChar char="»"/>
              <a:defRPr lang="zh-CN" altLang="en-US" sz="2000">
                <a:solidFill>
                  <a:schemeClr val="tx1"/>
                </a:solidFill>
                <a:latin typeface="+mn-lt"/>
                <a:ea typeface="+mn-ea"/>
                <a:sym typeface="Arial" pitchFamily="34" charset="0"/>
              </a:defRPr>
            </a:lvl9pPr>
          </a:lstStyle>
          <a:p>
            <a:pPr lvl="0">
              <a:lnSpc>
                <a:spcPct val="150000"/>
              </a:lnSpc>
            </a:pPr>
            <a:r>
              <a:rPr lang="zh-CN" altLang="en-US" sz="2400">
                <a:solidFill>
                  <a:srgbClr val="000000"/>
                </a:solidFill>
                <a:latin typeface="Times New Roman" panose="02020603050405020304" pitchFamily="18" charset="0"/>
              </a:rPr>
              <a:t>主要结构</a:t>
            </a:r>
            <a:endParaRPr lang="en-US" altLang="zh-CN" sz="2400">
              <a:solidFill>
                <a:srgbClr val="000000"/>
              </a:solidFill>
              <a:latin typeface="Times New Roman" panose="02020603050405020304" pitchFamily="18" charset="0"/>
            </a:endParaRPr>
          </a:p>
          <a:p>
            <a:pPr lvl="0">
              <a:lnSpc>
                <a:spcPct val="150000"/>
              </a:lnSpc>
            </a:pPr>
            <a:r>
              <a:rPr lang="zh-CN" altLang="en-US" sz="2400">
                <a:solidFill>
                  <a:srgbClr val="000000"/>
                </a:solidFill>
                <a:latin typeface="Times New Roman" panose="02020603050405020304" pitchFamily="18" charset="0"/>
              </a:rPr>
              <a:t>输出形式</a:t>
            </a:r>
            <a:endParaRPr lang="en-US" altLang="zh-CN" sz="2400">
              <a:solidFill>
                <a:srgbClr val="000000"/>
              </a:solidFill>
              <a:latin typeface="Times New Roman" panose="02020603050405020304" pitchFamily="18" charset="0"/>
            </a:endParaRPr>
          </a:p>
          <a:p>
            <a:pPr lvl="0">
              <a:lnSpc>
                <a:spcPct val="150000"/>
              </a:lnSpc>
            </a:pPr>
            <a:r>
              <a:rPr lang="zh-CN" altLang="en-US" sz="2400">
                <a:solidFill>
                  <a:srgbClr val="000000"/>
                </a:solidFill>
                <a:latin typeface="Times New Roman" panose="02020603050405020304" pitchFamily="18" charset="0"/>
              </a:rPr>
              <a:t>耦合剂</a:t>
            </a:r>
            <a:endParaRPr lang="en-US" altLang="zh-CN" sz="2400">
              <a:solidFill>
                <a:srgbClr val="000000"/>
              </a:solidFill>
              <a:latin typeface="Times New Roman" panose="02020603050405020304" pitchFamily="18" charset="0"/>
            </a:endParaRPr>
          </a:p>
          <a:p>
            <a:pPr lvl="0">
              <a:lnSpc>
                <a:spcPct val="150000"/>
              </a:lnSpc>
            </a:pPr>
            <a:r>
              <a:rPr lang="zh-CN" altLang="en-US" sz="2400">
                <a:solidFill>
                  <a:srgbClr val="000000"/>
                </a:solidFill>
                <a:latin typeface="Times New Roman" panose="02020603050405020304" pitchFamily="18" charset="0"/>
              </a:rPr>
              <a:t>辅助设备</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3794" name="Rectangle 3"/>
          <p:cNvSpPr/>
          <p:nvPr/>
        </p:nvSpPr>
        <p:spPr>
          <a:xfrm>
            <a:off x="1185862" y="979488"/>
            <a:ext cx="6553200" cy="649288"/>
          </a:xfrm>
          <a:prstGeom prst="rect">
            <a:avLst/>
          </a:prstGeom>
          <a:gradFill rotWithShape="1">
            <a:gsLst>
              <a:gs pos="0">
                <a:srgbClr val="9EEAFF"/>
              </a:gs>
              <a:gs pos="35001">
                <a:srgbClr val="BBEFFF"/>
              </a:gs>
              <a:gs pos="100000">
                <a:srgbClr val="E4F9FF"/>
              </a:gs>
            </a:gsLst>
            <a:lin ang="16200000" scaled="1"/>
          </a:gradFill>
          <a:ln>
            <a:solidFill>
              <a:srgbClr val="46AAC5"/>
            </a:solidFill>
            <a:miter lim="800000"/>
          </a:ln>
          <a:effectLst>
            <a:outerShdw blurRad="40000" dist="20000" dir="5400000">
              <a:srgbClr val="000000">
                <a:alpha val="37999"/>
              </a:srgbClr>
            </a:outerShdw>
          </a:effectLst>
        </p:spPr>
        <p:txBody>
          <a:bodyPr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lgn="ctr" defTabSz="0">
              <a:spcBef>
                <a:spcPct val="20000"/>
              </a:spcBef>
            </a:pPr>
            <a:r>
              <a:rPr lang="zh-CN" altLang="en-US" sz="2400">
                <a:solidFill>
                  <a:srgbClr val="000000"/>
                </a:solidFill>
                <a:latin typeface="宋体" panose="02010600030101010101" pitchFamily="2" charset="-122"/>
                <a:sym typeface="Arial" pitchFamily="34" charset="0"/>
              </a:rPr>
              <a:t>超声波治疗机</a:t>
            </a:r>
          </a:p>
        </p:txBody>
      </p:sp>
      <p:pic>
        <p:nvPicPr>
          <p:cNvPr id="33795" name="Picture 5" descr="DSCN5949"/>
          <p:cNvPicPr/>
          <p:nvPr/>
        </p:nvPicPr>
        <p:blipFill>
          <a:blip r:embed="rId2"/>
          <a:stretch>
            <a:fillRect/>
          </a:stretch>
        </p:blipFill>
        <p:spPr>
          <a:xfrm>
            <a:off x="1042988" y="1916112"/>
            <a:ext cx="7202488" cy="4189412"/>
          </a:xfrm>
          <a:prstGeom prst="rect">
            <a:avLst/>
          </a:prstGeom>
          <a:noFill/>
          <a:ln>
            <a:noFill/>
            <a:miter lim="800000"/>
          </a:ln>
        </p:spPr>
      </p:pic>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4818" name="Picture 4" descr="2002级--光疗 -超声"/>
          <p:cNvPicPr/>
          <p:nvPr/>
        </p:nvPicPr>
        <p:blipFill>
          <a:blip r:embed="rId2"/>
          <a:stretch>
            <a:fillRect/>
          </a:stretch>
        </p:blipFill>
        <p:spPr>
          <a:xfrm>
            <a:off x="4716462" y="1298575"/>
            <a:ext cx="3673475" cy="4724400"/>
          </a:xfrm>
          <a:prstGeom prst="rect">
            <a:avLst/>
          </a:prstGeom>
          <a:noFill/>
          <a:ln>
            <a:noFill/>
            <a:miter lim="800000"/>
          </a:ln>
        </p:spPr>
      </p:pic>
      <p:pic>
        <p:nvPicPr>
          <p:cNvPr id="34819" name="Picture 5" descr="DSCN5948"/>
          <p:cNvPicPr/>
          <p:nvPr/>
        </p:nvPicPr>
        <p:blipFill>
          <a:blip r:embed="rId3"/>
          <a:stretch>
            <a:fillRect/>
          </a:stretch>
        </p:blipFill>
        <p:spPr>
          <a:xfrm>
            <a:off x="825500" y="1298575"/>
            <a:ext cx="3449638" cy="4724400"/>
          </a:xfrm>
          <a:prstGeom prst="rect">
            <a:avLst/>
          </a:prstGeom>
          <a:noFill/>
          <a:ln>
            <a:noFill/>
            <a:miter lim="800000"/>
          </a:ln>
        </p:spPr>
      </p:pic>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5842" name="Picture 8" descr="P3120103"/>
          <p:cNvPicPr/>
          <p:nvPr/>
        </p:nvPicPr>
        <p:blipFill>
          <a:blip r:embed="rId2"/>
          <a:stretch>
            <a:fillRect/>
          </a:stretch>
        </p:blipFill>
        <p:spPr>
          <a:xfrm>
            <a:off x="1114425" y="979488"/>
            <a:ext cx="6699250" cy="5114925"/>
          </a:xfrm>
          <a:prstGeom prst="rect">
            <a:avLst/>
          </a:prstGeom>
          <a:noFill/>
          <a:ln>
            <a:noFill/>
            <a:miter lim="800000"/>
          </a:ln>
        </p:spPr>
      </p:pic>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6866" name="Picture 4" descr="2002级--光疗 -超声 001"/>
          <p:cNvPicPr/>
          <p:nvPr/>
        </p:nvPicPr>
        <p:blipFill>
          <a:blip r:embed="rId2"/>
          <a:stretch>
            <a:fillRect/>
          </a:stretch>
        </p:blipFill>
        <p:spPr>
          <a:xfrm>
            <a:off x="1042988" y="1052512"/>
            <a:ext cx="6986588" cy="4970462"/>
          </a:xfrm>
          <a:prstGeom prst="rect">
            <a:avLst/>
          </a:prstGeom>
          <a:noFill/>
          <a:ln>
            <a:noFill/>
            <a:miter lim="800000"/>
          </a:ln>
        </p:spPr>
      </p:pic>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7890" name="Picture 4" descr="2002级--光疗 -超声 006"/>
          <p:cNvPicPr/>
          <p:nvPr/>
        </p:nvPicPr>
        <p:blipFill>
          <a:blip r:embed="rId2"/>
          <a:stretch>
            <a:fillRect/>
          </a:stretch>
        </p:blipFill>
        <p:spPr>
          <a:xfrm>
            <a:off x="682625" y="979488"/>
            <a:ext cx="7491412" cy="5114925"/>
          </a:xfrm>
          <a:prstGeom prst="rect">
            <a:avLst/>
          </a:prstGeom>
          <a:noFill/>
          <a:ln>
            <a:noFill/>
            <a:miter lim="800000"/>
          </a:ln>
        </p:spPr>
      </p:pic>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8914" name="Picture 4" descr="图23－7B 声头、接触剂"/>
          <p:cNvPicPr/>
          <p:nvPr/>
        </p:nvPicPr>
        <p:blipFill>
          <a:blip r:embed="rId2"/>
          <a:stretch>
            <a:fillRect/>
          </a:stretch>
        </p:blipFill>
        <p:spPr>
          <a:xfrm>
            <a:off x="466725" y="1700212"/>
            <a:ext cx="7707312" cy="4557712"/>
          </a:xfrm>
          <a:prstGeom prst="rect">
            <a:avLst/>
          </a:prstGeom>
          <a:noFill/>
          <a:ln>
            <a:noFill/>
            <a:miter lim="800000"/>
          </a:ln>
        </p:spPr>
      </p:pic>
      <p:sp>
        <p:nvSpPr>
          <p:cNvPr id="38915" name="Rectangle 3"/>
          <p:cNvSpPr/>
          <p:nvPr/>
        </p:nvSpPr>
        <p:spPr>
          <a:xfrm>
            <a:off x="754062" y="908050"/>
            <a:ext cx="6553200" cy="649288"/>
          </a:xfrm>
          <a:prstGeom prst="rect">
            <a:avLst/>
          </a:prstGeom>
          <a:gradFill rotWithShape="1">
            <a:gsLst>
              <a:gs pos="0">
                <a:srgbClr val="9EEAFF"/>
              </a:gs>
              <a:gs pos="35001">
                <a:srgbClr val="BBEFFF"/>
              </a:gs>
              <a:gs pos="100000">
                <a:srgbClr val="E4F9FF"/>
              </a:gs>
            </a:gsLst>
            <a:lin ang="16200000" scaled="1"/>
          </a:gradFill>
          <a:ln>
            <a:solidFill>
              <a:srgbClr val="46AAC5"/>
            </a:solidFill>
            <a:miter lim="800000"/>
          </a:ln>
          <a:effectLst>
            <a:outerShdw blurRad="40000" dist="20000" dir="5400000">
              <a:srgbClr val="000000">
                <a:alpha val="37999"/>
              </a:srgbClr>
            </a:outerShdw>
          </a:effectLst>
        </p:spPr>
        <p:txBody>
          <a:bodyPr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marR="0" lvl="0" indent="0" algn="ctr" defTabSz="0">
              <a:spcBef>
                <a:spcPct val="20000"/>
              </a:spcBef>
            </a:pPr>
            <a:r>
              <a:rPr lang="zh-CN" altLang="en-US" sz="2400">
                <a:solidFill>
                  <a:srgbClr val="000000"/>
                </a:solidFill>
                <a:latin typeface="宋体" panose="02010600030101010101" pitchFamily="2" charset="-122"/>
                <a:sym typeface="Arial" pitchFamily="34" charset="0"/>
              </a:rPr>
              <a:t>声头、耦合剂</a:t>
            </a: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https://d.book118.com/276130030145010102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2_自定义设计方案">
  <a:themeElements>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2_自定义设计方案">
      <a:majorFont>
        <a:latin typeface="Calibri"/>
        <a:ea typeface="宋体"/>
        <a:cs typeface="Arial"/>
      </a:majorFont>
      <a:minorFont>
        <a:latin typeface="Calibri"/>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Tx/>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Tx/>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2_11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111">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Tx/>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Tx/>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4_11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111">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Tx/>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Tx/>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r="http://schemas.openxmlformats.org/officeDocument/2006/relationships" xmlns:a="http://schemas.openxmlformats.org/drawingml/2006/main" name="1_11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111">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Tx/>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Tx/>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34</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34</vt:i4>
      </vt:variant>
    </vt:vector>
  </HeadingPairs>
  <TitlesOfParts>
    <vt:vector baseType="lpstr" size="45">
      <vt:lpstr>Arial</vt:lpstr>
      <vt:lpstr>Calibri</vt:lpstr>
      <vt:lpstr>宋体</vt:lpstr>
      <vt:lpstr>华文宋体</vt:lpstr>
      <vt:lpstr>黑体</vt:lpstr>
      <vt:lpstr>楷体_GB2312</vt:lpstr>
      <vt:lpstr>微软雅黑</vt:lpstr>
      <vt:lpstr>汉仪综艺体繁</vt:lpstr>
      <vt:lpstr>Tahoma</vt:lpstr>
      <vt:lpstr>Times New Roman</vt:lpstr>
      <vt:lpstr>Office Theme</vt:lpstr>
      <vt:lpstr>PowerPoint Presentation</vt:lpstr>
      <vt:lpstr>PowerPoint Presentation</vt:lpstr>
      <vt:lpstr>PowerPoint Presentation</vt:lpstr>
      <vt:lpstr>超声波及超声波疗法</vt:lpstr>
      <vt:lpstr>超声波</vt:lpstr>
      <vt:lpstr>一、超声波得性质</vt:lpstr>
      <vt:lpstr>一、超声波得性质  波得概念</vt:lpstr>
      <vt:lpstr>一、超声波得性质  超声波得传播</vt:lpstr>
      <vt:lpstr>一、超声波得性质  超声波得声场</vt:lpstr>
      <vt:lpstr>一、超声波得性质  超声得吸收与穿透</vt:lpstr>
      <vt:lpstr>二、超声波得产生</vt:lpstr>
      <vt:lpstr>PowerPoint Presentation</vt:lpstr>
      <vt:lpstr>PowerPoint Presentation</vt:lpstr>
      <vt:lpstr>内  容</vt:lpstr>
      <vt:lpstr>一、生物物理学效应</vt:lpstr>
      <vt:lpstr>一、生物物理学效应  机械作用</vt:lpstr>
      <vt:lpstr>PowerPoint Presentation</vt:lpstr>
      <vt:lpstr>PowerPoint Presentation</vt:lpstr>
      <vt:lpstr>一、生物物理学效应  理化作用</vt:lpstr>
      <vt:lpstr>二、作用机制</vt:lpstr>
      <vt:lpstr>二、作用机制  直接作用</vt:lpstr>
      <vt:lpstr>二、作用机制  神经-体液作用</vt:lpstr>
      <vt:lpstr>二、作用机制  细胞分子水平得作用</vt:lpstr>
      <vt:lpstr>三、对组织器官得影响</vt:lpstr>
      <vt:lpstr>PowerPoint Presentation</vt:lpstr>
      <vt:lpstr>内  容</vt:lpstr>
      <vt:lpstr>一、设备</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2024-09-27T13:15:00.712</cp:lastPrinted>
  <dcterms:created xsi:type="dcterms:W3CDTF">2024-09-27T05:15:00Z</dcterms:created>
  <dcterms:modified xsi:type="dcterms:W3CDTF">2024-09-27T05:15:03Z</dcterms:modified>
</cp:coreProperties>
</file>