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EF579-100A-49FD-A6EE-2D9D0E743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A8E1F-A53B-4AE7-B48A-1015B158B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2CF47-36CD-483F-AD75-E804CD32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7F5BE-6D2F-46D4-AE45-2FAE17106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25614B-3DDA-45CA-89B9-FD5EFB291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8AEB4C-8F68-422A-97E1-E4D57B909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0EC60A-5C56-419B-B953-5834975B6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428D7-B38F-4110-9669-38ACAA6CB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9A136-6BDB-4FD5-95AA-5AB8F595C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77BEA-F3D1-4C89-B80B-DFA2A9D39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11D1C-3F23-4DC8-91DC-C84B12116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3015015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反腐倡廉学习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反腐倡廉概述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反腐倡廉法律法规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反腐倡廉实践案例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反腐倡廉教育与文化建设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个人廉洁自律与自我约束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反腐倡廉未来展望与建议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反腐倡廉概述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01" r="272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12" r="314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反腐倡廉的定义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它是一种道德观念和政治纪律，旨在维护公共利益和社会公正，防止权力滥用和腐败现象的发生。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反腐倡廉是指反对贪污腐败和不正之风，倡导廉洁奉公和公正守法的行为。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反腐倡廉能够有效地遏制贪污腐败现象，保障公民的合法权益，维护社会公正和稳定。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维护社会公正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提高政府公信力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" r="1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通过反腐倡廉，政府能够树立良好的形象，提高公信力，增强民众对政府的信任和支持。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反腐倡廉能够优化营商环境，吸引国内外投资，促进经济发展和社会繁荣。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反腐倡廉的重要性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79" b="65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反腐倡廉的历史可以追溯到古代，如中国的儒家思想和明清时期的反腐斗争。现代的反腐倡廉运动则始于20世纪初的西方国家。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当前全球范围内反腐倡廉的形势依然严峻，贪污腐败现象屡禁不止。各国政府和国际组织正在加强合作，推动全球反腐倡廉事业的发展。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反腐倡廉的历史与现状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当前形势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反腐倡廉法律法规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为深入推进反腐败工作，加强国家公职人员的廉洁自律和监督管理，制定了《中华人民共和国反腐败法》。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该法规定了公职人员的行为准则、监督机制、预防措施和法律责任等方面，为反腐败工作提供了法律保障。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该法自实施以来，在预防和打击腐败方面发挥了重要作用，为建设廉洁政治提供了有力支撑。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《中华人民共和国反腐败法》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556" b="295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78" b="184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《中国共产党纪律处分条例》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为加强党的纪律建设，维护党的团结统一，制定了《中国共产党纪律处分条例》。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该条例规定了党的纪律处分种类、适用范围、处分程序等方面，是党内反腐倡廉的重要法规。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该条例自实施以来，在严肃党内纪律、惩治腐败行为方面发挥了重要作用，为推进全面从严治党提供了重要保障。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《中华人民共和国刑法》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对贪污贿赂、渎职等腐败犯罪行为进行了规定，为追究腐败犯罪提供了法律支持。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《中华人民共和国公务员法》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对公务员的行为准则、管理监督、处分等方面进行了规定，为公务员的廉洁自律提供了法律保障。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《中华人民共和国监察法》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规定了监察机关的职责、权限、程序等方面的内容，为监察机关开展反腐败工作提供了法律依据。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813" r="16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公职人员违反反腐倡廉法律法规的法律责任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根据情节轻重，分别给予警告、记过、记大过、降级、撤职、开除等处分；涉嫌犯罪的，移送司法机关处理。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制裁措施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对腐败分子采取没收违法所得、罚款、拘留、判处刑罚等制裁措施，以维护社会公平正义和法律尊严。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法律责任与制裁措施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反腐倡廉实践案例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某市原市委书记违纪案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67" r="9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某大型国企原总经理受贿案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某基层公务员挪用公款案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该案涉及利用职务之便为亲友谋取利益、收受礼品礼金等问题，严重损害了党的形象和公信力。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167" r="8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292" r="9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该案暴露出大型国企监管漏洞，权力过于集中，缺乏有效监督机制。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该案反映了基层公务员法制观念淡薄，对公款管理不严，导致国有资产流失。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https://d.book118.com/276130150152010035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2024-09-05T15:49:16.607</cp:lastPrinted>
  <dcterms:created xsi:type="dcterms:W3CDTF">2024-09-05T07:49:16Z</dcterms:created>
  <dcterms:modified xsi:type="dcterms:W3CDTF">2024-09-05T07:49:18Z</dcterms:modified>
</cp:coreProperties>
</file>