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E3B47-FDEA-4411-BB84-6C522CFB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4832A-6730-4DD6-82E1-D9A8E7345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F6603-72DE-4670-91C6-94C643C0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A4B3D-D1E6-4BA0-961D-C567AE0C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D7337-DCAC-472B-B98A-B17AE735D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22CB9-3AF9-4262-AEAA-7BA6C6CF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22D0C-13C1-4A19-9084-9876A8B81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AB8CE-840E-46FC-95A5-75F383C13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AFDE8-D952-44F0-9C0A-48451C58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9F0CF-4C6C-4748-8F40-F6A23EF04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8031-DB55-4EF4-A38B-84B600EA8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3211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口腔护士护理ppt课件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口腔护士概述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了解口腔护士的定义和职责是成为合格口腔护士的基础。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口腔护士是指在口腔医疗机构中从事口腔护理工作的专业人员。其主要职责包括提供口腔护理咨询、协助医生进行口腔治疗、管理患者预约和病历记录等。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口腔护士的定义与职责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94" r="2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具备优秀的素质是成为合格口腔护士的关键。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口腔护士应具备高度的责任心、严谨的工作态度、良好的沟通能力、团队合作精神以及持续学习的精神。此外，还需具备扎实的专业知识和技能，能够独立完成口腔护理工作。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口腔护士的素质要求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口腔护士的职业发展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了解职业发展是口腔护士持续成长的动力。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口腔护士的职业发展路径包括提升专业技能、获取相关证书、担任管理职务等。此外，随着口腔医疗技术的不断发展，口腔护士的职业前景也将更加广阔。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71" b="167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口腔由唇、舌、齿、腭等结构组成，是消化系统的入口，具有咀嚼、吞咽、言语和呼吸等功能。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口腔是消化系统的起始部分，承担着咀嚼和吞咽食物的功能，同时还有助于发音和言语交流。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保持口腔健康对于全身健康至关重要，口腔疾病可影响咀嚼、吞咽和言语功能，还可能引起全身感染和疾病。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5" r="214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7" r="171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牙齿硬组织逐渐被破坏的疾病，通常由细菌引起。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牙齿周围支持组织的炎症性疾病，包括牙龈炎和牙周炎。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发生在口腔黏膜的疾病，如口腔溃疡、口腔癌等。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牙齿排列不整齐或上下颌骨位置异常。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口腔黏膜病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错颌畸形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口腔疾病的症状与体征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73" r="164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229" r="822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牙齿出现龋洞，可能伴有疼痛和敏感症状。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牙龈红肿、出血、牙齿松动，可能伴有口臭。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口腔黏膜出现溃疡、斑块、水疱等症状，可能伴有疼痛和不适。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牙齿排列不整齐，影响咀嚼和言语功能。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口腔疾病的预防与控制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每天刷牙两次，使用牙线清洁牙缝，定期洗牙。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定期进行口腔检查，及时发现并治疗口腔疾病。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戒烟限酒，控制饮食中糖分和酸度。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对于某些口腔疾病，如错颌畸形、早期龋齿等，采取预防性治疗措施，如正畸治疗、窝沟封闭等。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口腔护理操作技能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口腔清洁护理的定义：口腔清洁护理是指通过使用牙刷、牙线、漱口水等工具，清除口腔内的食物残渣、牙菌斑和细菌，保持口腔卫生的过程。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口腔清洁护理的重要性：口腔清洁护理对于维护口腔健康、预防口腔疾病具有重要意义。通过定期进行口腔清洁护理，可以减少口腔内的细菌数量，预防牙周病、龋齿等常见口腔疾病的发生。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的方法：口腔清洁护理主要包括刷牙、牙线清洁和漱口水使用等步骤。刷牙是日常口腔清洁护理的重要手段，应每天早晚各进行一次，使用软毛牙刷和含氟牙膏，顺着牙齿方向轻轻刷牙；牙线清洁主要用于清除牙缝中的食物残渣和牙菌斑，特别是在使用牙刷难以清洁的部位；漱口水可以用于辅助口腔清洁护理，但并不能代替刷牙和牙线清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https://d.book118.com/276132115222010034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2024-09-04T08:14:55.223</cp:lastPrinted>
  <dcterms:created xsi:type="dcterms:W3CDTF">2024-09-04T00:14:55Z</dcterms:created>
  <dcterms:modified xsi:type="dcterms:W3CDTF">2024-09-04T00:14:57Z</dcterms:modified>
</cp:coreProperties>
</file>