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2F73B-9E80-415C-BCEA-A02C1B9FE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75C55-86B9-44EE-8EA2-B302DEFB2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D0FC0-B56E-479C-ACA3-742E0BD0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71D21-7E7A-4A97-9AFF-6BD33F23C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B8C1BD-5704-4286-8709-D49DC32A7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2AD5D-CA6A-4B48-9C73-CD2D82F8C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64E760-A939-4471-A0CC-94E1EB13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A33B3-BDBE-47FE-B3EF-55F80801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9CFEB-7537-43A7-A693-162BDEFD1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AF266-C22D-4380-89B2-B90472C86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B2F29-35FE-4E0E-8C13-24E198D5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34102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提升员工职业素养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培训与开发体系持续改进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全面了解员工的技能水平，识别员工的优势和需要改进的领域。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知识结构评估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绩效表现评价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25" r="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评估员工的知识结构，确定是否需要加强特定领域的培训。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通过分析员工的绩效表现，找出影响绩效的关键因素。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员工现有能力评估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业务发展需求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战略目标匹配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确保培训计划与组织的战略目标相一致。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市场变化应对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针对市场变化和新技术，提供相应的培训。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业务拓展准备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为员工适应业务拓展和变革提供所需的培训。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了解员工的职业规划，提供有助于实现其目标的培训。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通过调查了解员工的学习需求和兴趣。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学习需求调查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将培训与激励机制相结合，激发员工的学习热情。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员工发展期望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培养员工积极、认真的工作态度，提高工作责任心和敬业精神。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职业态度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规范员工在工作中的行为，提高职业形象和职业道德。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职业行为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帮助员工明确职业发展方向，制定个人职业规划，提高职业竞争力。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针对岗位需求，提供实际操作和技能提升的培训，提高员工工作效率。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提供专业领域内的最新知识和信息，使员工掌握行业前沿动态。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促进不同部门之间的交流与合作，拓宽员工视野，提高综合业务能力。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250" r="17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加强团队凝聚力和合作精神，提高团队整体绩效。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" r="1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培养员工良好的沟通技巧，包括倾听、表达和反馈等，促进信息交流与共享。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教授员工如何妥善处理工作中的冲突和矛盾，维护团队和谐氛围。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https://d.book118.com/276134102030010054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2024-09-21T03:47:32.926</cp:lastPrinted>
  <dcterms:created xsi:type="dcterms:W3CDTF">2024-09-20T19:47:32Z</dcterms:created>
  <dcterms:modified xsi:type="dcterms:W3CDTF">2024-09-20T19:47:35Z</dcterms:modified>
</cp:coreProperties>
</file>