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46E4-D870-4930-AA52-5F349FDCD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68B73-E5BE-4456-8BFF-9EBE53A02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6C093-6C7C-4F49-BB20-DB42A45F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9B45A-7670-4CD6-BA15-7D76EB93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B0C96-8374-4E1D-8367-DB61D77D7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EFFA4-7EB7-4573-B246-D6DF8D4B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78A82-8766-4FFC-9107-4B9B3D06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D0BFD-8148-4278-AF16-52CEB8450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4852B-2A69-496A-971E-93BB065B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CFBF4-275A-4CA8-A886-03B35CE06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2DE2C-DC62-416B-9CD7-1E8585049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4000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静电安全控制与安全生产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静电危害及产生原因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安全生产中静电危害防范策略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法律法规政策解读及企业责任担当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静电危害及产生原因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66" r="343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06" r="311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静电是指静止状态下的电荷，通常是由不同物质接触或摩擦而产生的。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静电具有高电压、低电量、易产生和难消除等特点。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物质接触或摩擦、剥离、感应起电等过程都可能导致静电的产生。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静电放电可能引起火灾、爆炸等安全事故，对电子设备造成损坏，甚至对人体产生电击危害。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放电现象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静电放电是指静电荷在特定条件下，通过空气或其他介质瞬间释放能量的过程。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静电放电可能产生电磁干扰，对电子设备造成损坏；在易燃易爆场所，静电放电可能引发火灾或爆炸事故。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静电放电现象与影响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禁止在易燃易爆场所穿脱衣物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在易燃易爆场所，工作人员应严禁穿脱衣物，以免产生静电火花引发事故。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穿戴防静电服装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工作人员应穿戴防静电工作服、工作帽和防静电鞋，以减少人体静电的产生和积累。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工作人员应佩戴防静电手环，通过接地线将人体上的静电荷导入大地。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人体静电防护措施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所有可能产生静电的设备都应进行接地处理，确保静电能够及时导入大地。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采用防静电材料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设备的制造和安装过程中，应尽量采用防静电材料，减少静电的产生和积累。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定期对设备进行维护和保养，确保设备处于良好状态，减少因设备故障产生的静电危害。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设备静电防护措施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保持环境湿度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在干燥环境中，静电容易产生和积累。因此，应保持环境湿度在适宜范围内，以减少静电的产生。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采用防静电地板和墙面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在易产生静电的场所，应采用防静电地板和墙面，以便将静电及时导入大地。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禁止在易燃易爆场所使用化纤制品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化纤制品容易产生静电，因此在易燃易爆场所应禁止使用化纤制品，以免引发事故。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环境静电防护措施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静电检测与评估方法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08" r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基于电荷感应、电场测量等原理，通过专用仪器对静电电荷、电场强度等参数进行测量。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应用于生产环境、设备、人员等各环节的静电检测，实现对静电的全面监控。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静电检测技术应用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静电检测原理及技术应用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采用定性与定量评估相结合的方法，综合考虑静电来源、环境条件、设备状况等因素，对静电风险进行评估。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依据国际、国内相关标准和行业规范，结合企业实际情况，制定适用的静电风险评估标准。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静电风险评估方法与标准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https://d.book118.com/276140002021010042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2024-09-09T09:11:52.614</cp:lastPrinted>
  <dcterms:created xsi:type="dcterms:W3CDTF">2024-09-09T01:11:52Z</dcterms:created>
  <dcterms:modified xsi:type="dcterms:W3CDTF">2024-09-09T01:11:54Z</dcterms:modified>
</cp:coreProperties>
</file>