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78709-D68B-452D-8B24-19340BDAD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87E5D-027F-4D6F-9023-02579070E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8A5A1-1588-42D4-B21A-7D727356E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FB819-775C-43CD-9BCC-DE34873CD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F72D7D-D88C-437E-833D-6BD862980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948BB1-BC0A-493D-953A-32C9FE215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0DD014-2C97-41F5-A459-03D6CA748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1B9BF-9E2A-421C-9AFC-FC02267CB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0865A-3C46-4EEB-A739-5F18F6BAF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33A7A-FD70-424B-A815-59EF4DD6F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AFD76-2998-41FD-9C1B-FE711238C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41152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耳鼻喉手术疼痛护理\n## 1.耳鼻喉手术概述及疼痛原因\n### 1.1耳鼻喉手术种类及适用范围\n### 1.2耳鼻喉手术疼痛常见原因\n### 1.3疼痛对患者的影响及心理负担\n## 2.疼痛评估方法及护理干预\n### 2.1疼痛评估的重要性及方法选择\n### 2.2药物治疗在耳鼻喉手术疼痛护理中的应用\n### 2.3非药物治疗在耳鼻喉手术疼痛护理中的应用\n## 3.术后疼痛管理策略\n### 3.1术后疼痛管理计划及实施\n### 3.2患者自控镇痛（PCA）在耳鼻喉手术疼痛护理中的应用\n### 3.3疼痛护理团队协作及沟通\n## 4.耳鼻喉手术疼痛护理并发症预防与处理\n### 4.1术后出血及感染并发症的预防与处理\n### 4.2呼吸道并发症的预防与处理\n### 4.3疼痛护理并发症的预防与处理\n## 5.特殊人群耳鼻喉手术疼痛护理\n### 5.1老年人耳鼻喉手术疼痛护理特点及注意事项\n### 5.2儿童耳鼻喉手术疼痛护理特点及注意事项\n### 5.3孕妇及哺乳期妇女耳鼻喉手术疼痛护理特点及注意事项\n## 6.耳鼻喉手术疼痛护理展望\n### 6.1疼痛护理新理念及新技术\n### 6.2耳鼻喉手术疼痛护理未来发展趋势\n### 6.3耳鼻喉手术疼痛护理实践与创新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耳鼻喉手术疼痛护理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耳鼻喉手术概述及疼痛原因</a:t>
            </a:r>
            <a:endParaRPr/>
          </a:p>
        </p:txBody>
      </p:sp>
      <p:sp>
        <p:nvSpPr>
          <p:cNvPr id="10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耳鼻喉手术种类及适用范围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耳鼻喉手术种类繁多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耳鼻喉科手术包括耳鼻喉肿瘤切除、鼻窦炎手术、中耳炎手术等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颈部手术包括甲状腺手术、颈部淋巴结清扫等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头颈外科手术包括喉癌手术、下咽癌手术等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手术适用范围广泛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耳鼻喉手术适用于各种年龄段的患者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手术可以治疗耳鼻喉科的多种疾病，如鼻炎、鼻窦炎、中耳炎、喉癌等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0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手术创伤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手术切开会引起组织损伤，导致疼痛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术后组织愈合过程中，炎症反应也会引起疼痛</a:t>
                </a:r>
                <a:endParaRPr/>
              </a:p>
            </p:txBody>
          </p:sp>
          <p:sp>
            <p:nvSpPr>
              <p:cNvPr id="21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术后并发症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术后出血、感染等并发症会导致疼痛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呼吸道并发症如喉痉挛、气管痉挛等也会引起疼痛</a:t>
                </a:r>
                <a:endParaRPr/>
              </a:p>
            </p:txBody>
          </p:sp>
          <p:sp>
            <p:nvSpPr>
              <p:cNvPr id="21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术后使用止痛药物不足或不当，会导致疼痛控制不佳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药物副作用如恶心、呕吐等也会引起疼痛</a:t>
                </a:r>
                <a:endParaRPr/>
              </a:p>
            </p:txBody>
          </p:sp>
          <p:sp>
            <p:nvSpPr>
              <p:cNvPr id="22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耳鼻喉手术疼痛常见原因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影响患者生活质量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疼痛会导致患者睡眠不足，影响身体恢复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疼痛会影响患者的饮食、言语、活动等方面，降低生活质量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增加心理负担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疼痛会导致患者焦虑、抑郁等心理问题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疼痛控制不佳，会影响患者对手术效果的满意度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疼痛对患者的影响及心理负担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疼痛评估方法及护理干预</a:t>
            </a:r>
            <a:endParaRPr/>
          </a:p>
        </p:txBody>
      </p:sp>
      <p:sp>
        <p:nvSpPr>
          <p:cNvPr id="24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疼痛评估的重要性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准确评估疼痛程度，有助于选择合适的止痛方法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定期评估疼痛，可以及时发现并处理疼痛问题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疼痛评估方法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主观评估法：通过患者自我描述来判断疼痛程度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观察法：通过观察患者的表情、动作等来判断疼痛程度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客观评估法：通过仪器测量患者的生理指标来判断疼痛程度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疼痛评估的重要性及方法选择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药物治疗在耳鼻喉手术疼痛护理中的应用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镇痛药物种类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非甾体抗炎药（NSAIDs）：如布洛芬、对乙酰氨基酚等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阿片类药物：如吗啡、杜冷丁等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神经阻滞药物：如利多卡因、布比卡因等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遵循医嘱，正确使用药物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观察药物副作用，如恶心、呕吐、便秘等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避免药物相互作用，如与其他止痛药物、抗凝药物等合用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非药物治疗方法</a:t>
                </a:r>
                <a:endParaRPr/>
              </a:p>
            </p:txBody>
          </p:sp>
          <p:sp>
            <p:nvSpPr>
              <p:cNvPr id="2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冷热敷：根据疼痛类型选择冷敷或热敷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按摩：如颈部、肩部按摩，缓解肌肉紧张和疼痛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放松技巧：如深呼吸、渐进性肌肉松弛等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非药物治疗注意事项</a:t>
                </a:r>
                <a:endParaRPr/>
              </a:p>
            </p:txBody>
          </p:sp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选择合适的方法，避免过度刺激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观察患者反应，调整治疗方法</a:t>
                </a:r>
                <a:endParaRPr/>
              </a:p>
            </p:txBody>
          </p:sp>
          <p:sp>
            <p:nvSpPr>
              <p:cNvPr id="2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非药物治疗在耳鼻喉手术疼痛护理中的应用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术后疼痛管理策略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术后疼痛管理计划及实施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疼痛管理计划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制定个性化的疼痛管理计划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包括疼痛评估、药物治疗、非药物治疗等方面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疼痛管理实施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术后立即开始疼痛评估和管理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定期调整疼痛管理计划，确保疼痛得到有效控制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PCA概述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患者自控镇痛（PCA）是一种通过患者自己控制药物剂量和时间的疼痛治疗方法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可以提供更个性化的疼痛控制，减少药物副作用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PCA在耳鼻喉手术疼痛护理中的应用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选择合适的PCA药物和剂量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教育患者如何正确使用PCA泵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观察患者使用PCA后的反应，调整药物剂量和频率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患者自控镇痛(PCA)在耳鼻喉手术疼痛护理中的应用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疼痛护理团队协作及沟通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建立多学科疼痛护理团队，包括医生、护士、药剂师等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团队成员共同制定疼痛管理计划，分工合作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与患者保持良好的沟通，了解患者的疼痛需求和顾虑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与团队成员保持良好的沟通，分享疼痛管理经验，共同解决问题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https://d.book118.com/276141152005010050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耳鼻喉手术疼痛护理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2024-09-15T02:25:01.414</cp:lastPrinted>
  <dcterms:created xsi:type="dcterms:W3CDTF">2024-09-14T18:25:01Z</dcterms:created>
  <dcterms:modified xsi:type="dcterms:W3CDTF">2024-09-14T18:25:03Z</dcterms:modified>
</cp:coreProperties>
</file>