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729D3-D0D7-45B3-9509-D84AD2BDD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E1BB9-BD9D-431A-93CA-396EEEC57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5F6CE-D89B-456A-8AD2-A17C9C912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377A2-B468-4924-A616-0AFEBFE11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D4AF3-A72C-44DE-BED4-000C7D640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519B1-585D-47C1-89EE-26957A8EF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68C7DF-4F1C-4CE2-8F37-8AB4A972A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B54F2-DD96-4561-B90E-6C82CC91A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09D6A-7CEF-49AB-ACF1-DB95D729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1800E-A50A-4B89-B546-D59C8FDF6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DDA51-A8B6-49E5-AC70-7079E87C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45013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浴室卫浴设备选购与搭配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卫浴设备概述与市场趋势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选购指南：如何挑选合适产品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搭配技巧：打造舒适实用空间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安装维护及保养知识普及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环保节能政策解读及推广意义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经典案例分享与互动环节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卫浴设备概述与市场趋势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卫浴设备分类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根据功能和使用场景的不同，卫浴设备可分为以下几类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沐浴设备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包括淋浴器、浴缸、花洒等。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包括浴室柜、置物架、地漏等。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卫浴设备定义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卫浴设备指的是安装在浴室、洗手间等空间内，用于满足人们日常洗漱、沐浴、如厕等需求的设备。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洗漱设备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包括洗手盆、水龙头、镜子等。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如厕设备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包括马桶、小便器等。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卫浴设备定义及分类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随着人们生活水平的提高和家居装修的普及，卫浴设备的市场需求不断增长。消费者对于卫浴设备的品质、设计感、智能化等方面的要求也越来越高。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当前，卫浴设备的消费趋势主要表现为以下几个方面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消费者越来越注重个性化需求，对于卫浴设备的款式、颜色、尺寸等方面都有定制化的需求。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随着科技的进步，卫浴设备的智能化程度不断提高，如智能马桶、智能淋浴器等产品的出现，为消费者带来了更加便捷的使用体验。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环保意识的提高使得消费者更加关注卫浴设备的环保性能，如节水型龙头、环保材质等受到越来越多消费者的青睐。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消费趋势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市场需求与消费趋势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国际知名卫浴品牌如科勒、TOTO、汉斯格雅等，凭借其品牌影响力和技术优势，在国内市场占据一定份额。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国内卫浴品牌如箭牌、九牧、恒洁等，通过不断提升产品品质和设计水平，逐渐在市场中崭露头角。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新兴品牌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随着互联网的发展，一些新兴卫浴品牌凭借创新的产品设计和营销手段，逐渐在市场中获得一席之地。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选购指南：如何挑选合适产品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47" r="318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75" r="31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在选购卫浴设备前，首先要明确自己的需求，比如浴室的面积、风格、功能需求等，从而确定需要购买哪些设备。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根据自己的经济状况和浴室装修的整体预算，为卫浴设备设定一个合理的预算范围，以便在选购时能够有针对性地挑选产品。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确定需求和预算范围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淋浴房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提供独立的洗浴空间，具有干湿分离的功能。在选购时需注意其玻璃材质、五金配件的质量以及密封性能等。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陶瓷卫浴产品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具有质地洁白、色泽柔和、釉面光亮、抗渗性强、造型美观等特点。在选购时需注意其吸水率，吸水率越低的产品质量越好。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五金卫浴产品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包括水龙头、花洒、地漏等，具有耐磨、耐腐蚀、不生锈等特点。在选购时需注意其材质、镀层质量以及阀芯质量等。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浴室柜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集洗漱功能于一体，具有收纳功能。在选购时需注意其材质是否防潮、环保，以及五金配件的质量等。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了解不同类型产品特点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产品外观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检查产品表面是否光洁、有无明显缺陷和色差等，同时注意产品的尺寸是否符合浴室的空间要求。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根据需求选择具有相应功能的产品，比如节水型水龙头、恒温花洒等。同时检查产品的各项功能是否正常运作，如水龙头的开关是否顺畅、花洒的出水是否均匀等。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产品品牌与售后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选择知名品牌且售后服务有保障的产品，这样在产品质量和后期维护方面更有保障。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检查产品的质地是否坚实、有无裂纹和破损等，对于五金卫浴产品还需检查其镀层是否均匀、有无锈蚀现象。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选购时需要注意的细节问题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搭配技巧：打造舒适实用空间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干湿分离设计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采用干湿分离的布局方式，将淋浴区与其他区域相对独立，保持浴室干爽舒适。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通风与采光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确保浴室有良好的通风和采光条件，可安装排气扇和窗户，保持空气流通和光线充足。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合理利用空间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根据浴室大小合理规划布局，选择适合的卫浴设备尺寸和安装位置，确保空间利用最大化。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空间布局规划与优化建议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根据色彩心理学原理，选择适合浴室的色彩搭配，如蓝色、绿色等冷色调可营造清爽宁静的氛围。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风格统一原则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保持浴室整体风格的一致性，色彩搭配要与墙面、地面、天花板等协调统一。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分享一些成功的浴室色彩搭配案例，如简约风格的白色搭配灰色、北欧风格的清新蓝绿色调等。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色彩搭配原则及实践案例分享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https://d.book118.com/276145013110010033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2024-09-02T00:29:36.777</cp:lastPrinted>
  <dcterms:created xsi:type="dcterms:W3CDTF">2024-09-01T16:29:36Z</dcterms:created>
  <dcterms:modified xsi:type="dcterms:W3CDTF">2024-09-01T16:29:38Z</dcterms:modified>
</cp:coreProperties>
</file>