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7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11210-983C-4916-91D0-C05E4DF0D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68E61-1779-49C0-AE9B-35C533567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5C1AC-585C-4856-8B64-36AB1C311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3EBC4-F39E-4A24-97EA-27837138E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92A4E-183E-4E7B-885F-225F5DDB4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633FB-AEEA-4882-A0E4-BEB68190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F3DBB-C6DF-4332-B345-EA4E81A49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AC77C-7A3E-4CD9-ABB6-2D03BFD6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938B7-3321-4888-A229-E1EDC3B2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6F990-4419-462D-8CD8-537E7CAF5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66E04-CA26-4FA5-9B00-9BF29656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4503100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老年活动计划书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活动背景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活动内容与安排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活动效果评估与总结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活动预算与筹措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活动宣传与推广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社会老龄化趋势</a:t>
            </a:r>
            <a:endParaRPr lang="zh-CN" altLang="en-US"/>
          </a:p>
        </p:txBody>
      </p:sp>
      <p:sp>
        <p:nvSpPr>
          <p:cNvPr id="10490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全球老龄化趋势：人口老龄化是全球性的趋势，预计到2050年，全球60岁以上人口将超过20亿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中国老龄化现状：中国老龄化速度加快，预计到2050年，中国60岁以上人口将超过4亿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老龄化带来的挑战：老龄化给社会带来医疗、养老、社会保障等方面的挑战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老年人的需求：老年人需要更多的社交、娱乐、健康等方面的活动，以提升生活质量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老年人的需求与期望</a:t>
            </a:r>
            <a:endParaRPr lang="zh-CN" altLang="en-US"/>
          </a:p>
        </p:txBody>
      </p:sp>
      <p:sp>
        <p:nvSpPr>
          <p:cNvPr id="104905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5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6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健康需求：保持身体健康，预防疾病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娱乐需求：参与娱乐活动，丰富生活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学习需求：学习新知识，提高自我价值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社交需求：与同龄人交流，建立友谊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活动意义与目标</a:t>
            </a:r>
            <a:endParaRPr lang="zh-CN" altLang="en-US"/>
          </a:p>
        </p:txBody>
      </p:sp>
      <p:sp>
        <p:nvSpPr>
          <p:cNvPr id="104914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提高老年人的幸福感和满足感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增强老年人的社会参与度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促进老年人的身心健康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提高老年人的生活质量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https://d.book118.com/276145031004010053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Wingdings</vt:lpstr>
      <vt:lpstr>Calibri Light</vt:lpstr>
      <vt:lpstr>Office Theme</vt:lpstr>
      <vt:lpstr>老年活动计划书</vt:lpstr>
      <vt:lpstr>目录</vt:lpstr>
      <vt:lpstr>活动背景</vt:lpstr>
      <vt:lpstr>社会老龄化趋势</vt:lpstr>
      <vt:lpstr>老年人的需求与期望</vt:lpstr>
      <vt:lpstr>活动意义与目标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2024-09-19T15:36:00.940</cp:lastPrinted>
  <dcterms:created xsi:type="dcterms:W3CDTF">2024-09-19T07:36:00Z</dcterms:created>
  <dcterms:modified xsi:type="dcterms:W3CDTF">2024-09-19T07:36:02Z</dcterms:modified>
</cp:coreProperties>
</file>