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095CA-B1EF-49F8-B829-93660EC23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02FC0-6759-48BB-A408-E04A023C6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F0B89-B208-4B8A-9A92-37801F143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A3E69-B9A6-40DA-937D-85A52AFD1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07D7D3-8A06-4F2E-8852-AE6E1B581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3C177D-4754-42AB-B49A-349AB12D8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8B016-4154-4398-93AA-85D0F5BCB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BCC76-059E-4EED-B107-CB60AB4AD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F59B9-2295-4EE3-93DE-7DA5CDB5C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A2614-CAEF-4833-824E-B6155F613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366A0-A2E6-4F66-B38F-283CA0098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4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2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52033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《健身项目计划书》ppt课件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项目评估与优化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随着人们健康意识的提高，健身行业市场规模不断扩大，预计未来几年将保持稳定增长。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健身行业市场规模持续增长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传统的健身房已不能满足消费者需求，新兴的健身方式如瑜伽、普拉提、CrossFit等受到广泛欢迎。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健身方式多样化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利用科技手段，如智能健身器材、在线预约等，为消费者提供更便捷、个性化的服务。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智能化和个性化服务成为趋势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健身行业的现状与趋势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工作繁忙，缺乏运动，希望通过健身改善身体状况。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年轻白领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注重健康，有固定的健身习惯，对专业指导和服务有较高需求。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对新鲜事物接受度高，愿意尝试多样化的健身方式。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分析市场上的主要竞争对手，包括品牌知名度、市场份额、客户评价等。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根据市场需求和竞争对手情况，确定自身的竞争优势，如价格、服务、品牌等。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竞争优势构建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打造一个集健身、休闲、娱乐于一体的综合性健身中心。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提供全方位、个性化的健身服务，满足不同客户的需求。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树立良好的品牌形象，成为当地健身行业的领军者。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在未来三年内，吸引至少5000名会员加入。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提高会员续费率至80%以上。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实现年营业额突破1000万元人民币。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主要面向中高端消费群体，特别是25-45岁之间的事业型人群。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注重健康、追求生活品质，具备一定的消费能力和意愿。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覆盖周边三公里范围内的居民和企业员工。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提供多样化的健身课程，如力量训练、有氧运动、瑜伽、普拉提等，以满足不同会员的需求。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课程种类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设置不同时长的课程，包括30分钟、45分钟、60分钟等，供会员选择。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课程时长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根据会员的体能和经验，提供不同难度的课程，以渐进的方式提高会员的体能水平。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课程难度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健身课程设置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确保教练团队具备相关的专业资格，如国家认证的健身教练证书。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教练资格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教练团队应具备丰富的教学经验，能够针对不同会员的需求提供个性化的指导。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教练经验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定期对教练团队进行培训和考核，提高教练的专业技能和服务质量。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教练培训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教练团队建设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设施设备配置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设施种类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提供多样化的健身设施，如跑步机、椭圆机、力量训练器械等，以满足会员的不同需求。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确保健身设施的质量可靠，定期进行维护和保养，确保会员的安全使用。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设施布局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合理规划健身设施的布局，以提高会员的使用体验和效率。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提供会员卡办理、课程预约、设施使用指导等服务，确保会员的便利使用。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根据会员的需求和目标，提供个性化的服务项目，如私人教练、营养咨询等。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定期组织各类健身活动和赛事，提高会员的参与度和忠诚度。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服务项目设计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https://d.book118.com/276152033041010041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2024-09-08T01:06:26.067</cp:lastPrinted>
  <dcterms:created xsi:type="dcterms:W3CDTF">2024-09-07T17:06:26Z</dcterms:created>
  <dcterms:modified xsi:type="dcterms:W3CDTF">2024-09-07T17:06:28Z</dcterms:modified>
</cp:coreProperties>
</file>