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38779-8520-4505-9BB3-5B977D7CB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75654-B964-472B-A67B-81CABB481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4F520-2655-462B-8E58-00B4B11DD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0626D-8F0D-4AD9-98E1-DE7CD6E04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9993F2-644E-4FC5-AE78-FDA70333B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A28DA4-0085-489B-98FC-631CBE047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8CBB43-66E9-48D8-BD99-DF7D4C2EB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26DD9-20BF-4563-9768-8E849169B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62764-B1E5-4B8F-ABA5-CD66C8E19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364A0-9768-4D86-9E02-CCD137D4D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F86C6-40DD-49CF-84BB-B8F9298F8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5222015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促进领导干部廉洁从政实施方案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廉洁从政教育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廉洁从政制度建设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廉洁从政监督机制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廉洁从政考核评价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廉洁从政责任追究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4094" r="24094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当前反腐形势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随着社会经济的发展，腐败现象在某些领域和部门仍然存在，严重损害了党和政府的形象，阻碍了经济社会的健康发展。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历史与现实意义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导干部廉洁从政是党的优良传统和作风，是党始终赢得人民信任和支持的重要法宝。在新时代，加强领导干部廉洁从政建设，对于推进全面从严治党、巩固党的执政地位、实现中华民族伟大复兴的中国梦具有重大而深远的意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4383" r="2438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通过实施本方案，建立健全领导干部廉洁从政的长效机制，提高领导干部的廉洁自律意识，形成风清气正的政治生态。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对领导干部的廉洁从政要求要严格，对违纪违法行为要严肃查处。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全面从严</a:t>
            </a:r>
          </a:p>
        </p:txBody>
      </p:sp>
      <p:sp>
        <p:nvSpPr>
          <p:cNvPr id="15" name="AutoShape 15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建立科学合理的制度体系，确保各项措施落到实处、取得实效。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科学有效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加强教育引导，提高领导干部的自我约束力，从源头上预防腐败的发生。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注重预防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目标与原则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廉洁从政教育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5292" r="5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加强领导干部的共产主义理想信念教育，坚定党性原则。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理想信念教育</a:t>
            </a:r>
          </a:p>
        </p:txBody>
      </p:sp>
      <p:sp>
        <p:nvSpPr>
          <p:cNvPr id="8" name="Freeform 8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普及党纪国法，提高领导干部遵纪守法的自觉性。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法律法规教育</a:t>
            </a:r>
          </a:p>
        </p:txBody>
      </p:sp>
      <p:sp>
        <p:nvSpPr>
          <p:cNvPr id="12" name="Freeform 12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弘扬社会主义核心价值观，树立正确的权力观、地位观和利益观。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道德伦理教育</a:t>
            </a:r>
          </a:p>
        </p:txBody>
      </p:sp>
      <p:sp>
        <p:nvSpPr>
          <p:cNvPr id="16" name="Freeform 16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通过反腐倡廉案例，增强领导干部的自我约束意识。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警示教育</a:t>
            </a:r>
          </a:p>
        </p:txBody>
      </p:sp>
      <p:sp>
        <p:nvSpPr>
          <p:cNvPr id="20" name="Freeform 20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廉政教育内容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8500" r="18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组织领导干部参加廉政教育培训班，系统学习廉政知识。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集中学习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专题研讨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自我教育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针对廉政建设中的热点、难点问题开展研讨，提高认识。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通过剖析典型案例，深入剖析腐败根源，总结经验教训。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鼓励领导干部自觉学习廉政知识，提高自我修养。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教育方式与方法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各级党政机关领导干部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重点加强对各级党政机关“一把手”的廉政教育。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国有企业领导人员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加强对国有企业领导人员的廉洁从业教育和监督。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事业单位领导人员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推动事业单位领导人员廉洁自律，提高服务水平。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基层干部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注重对基层干部的廉政教育和培训，提高基层治理能力。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教育对象与范围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廉洁从政制度建设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制度建设内容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569100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569100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471231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471231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875213" y="2149345"/>
            <a:ext cx="745452" cy="745452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6777167" y="2149167"/>
            <a:ext cx="745808" cy="74580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875035" y="4373721"/>
            <a:ext cx="745808" cy="74580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6777167" y="4373721"/>
            <a:ext cx="745808" cy="745808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3233929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建立廉政教育制度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118203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制定廉洁从政行为规范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233929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推行财产申报制度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118203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建立权力制约机制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266990" y="2149345"/>
            <a:ext cx="2600876" cy="108792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通过定期开展廉政教育活动，提高领导干部的廉洁意识，使其自觉遵守廉洁从政规定。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151265" y="2149345"/>
            <a:ext cx="2600876" cy="108792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明确领导干部在公务活动中应遵守的廉洁纪律，包括不得收受礼品、礼金，禁止利用职权谋取私利等。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266990" y="4373721"/>
            <a:ext cx="2600876" cy="108792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要求领导干部定期申报个人财产，公开透明地展示其家庭财产状况，接受社会监督。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151265" y="4373721"/>
            <a:ext cx="2600876" cy="108792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通过合理分权、制衡等措施，防止权力滥用，降低腐败风险。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587" r="15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709" r="1470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确保领导干部充分了解和掌握廉洁从政制度的内容，提高其遵守制度的自觉性。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加强制度宣传与培训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对于违反廉洁从政规定的领导干部，应依法依规追究其责任，形成有效的震慑力。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严格落实责任追究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建立健全内部监督机制，通过内部审计、纪检监察等方式，对领导干部的廉洁从政情况进行监督检查。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强化内部监督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鼓励社会各界对领导干部的廉洁从政情况进行监督，畅通举报渠道，保护举报人的合法权益。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引入外部监督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制度执行与监督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及时修订制度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根据实际情况和反腐倡廉工作的需要，及时修订和完善廉洁从政制度。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借鉴国际经验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学习借鉴国际反腐倡廉的先进经验和做法，结合本国实际情况，不断完善廉洁从政制度。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探索创新制度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鼓励在廉洁从政实践中探索创新，不断完善制度体系，提高制度的针对性和有效性。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定期评估制度效果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对廉洁从政制度的执行情况进行定期评估，总结经验教训，不断完善制度。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制度完善与创新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https://d.book118.com/276152220150010102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2024-09-27T13:34:04.352</cp:lastPrinted>
  <dcterms:created xsi:type="dcterms:W3CDTF">2024-09-27T05:34:04Z</dcterms:created>
  <dcterms:modified xsi:type="dcterms:W3CDTF">2024-09-27T05:34:06Z</dcterms:modified>
</cp:coreProperties>
</file>