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4834E-58AD-4667-BA03-110BD6C56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6FC61-6DD9-4350-BBD6-8A98E72D0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44632-1846-4E2B-82B4-146DAC038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6120F-F035-47D0-888D-968837533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77A5E-590F-4129-9582-66943238D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C0612-B6C5-42BE-BE1E-51D284DA8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A9261-10E4-46C9-A09F-C7DE5EE60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ACBD0-033A-4617-966E-49F7D9A5A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88FAE-CC63-4EBC-9A22-22922D308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D828E-C742-45D1-B5E1-8F5B5127C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A8189-C611-411F-9056-C893E4613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5222312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信访指导工作总结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信访指导工作的主要内容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信访指导工作的成效与亮点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信访指导工作的不足与改进建议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未来信访指导工作的展望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01" r="272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39" r="26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61" r="329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信访工作是社会矛盾和问题的集中反映，也是公民表达诉求的重要途径。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社会矛盾的体现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通过信访指导工作，及时化解矛盾，维护社会稳定和和谐。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3" b="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保障公民权益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通过信访指导工作，保障公民的合法权益，促进社会公平正义。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促进政府与民众沟通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信访指导工作是政府与民众沟通的重要桥梁，有助于增进互信和理解。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提升信访工作水平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通过总结工作经验和教训，不断提升信访工作的专业性和规范性。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信访指导工作的主要内容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完善信访接待制度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制定合理的接待流程，确保群众来访能够得到及时、专业的接待和处理。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加强信访渠道宣传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通过各种渠道宣传信访途径，提高群众对信访工作的知晓率和参与度。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建立多渠道信访途径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包括但不限于电话、邮件、信函、网络平台等，确保群众能够方便快捷地反映问题。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信访渠道的建立与完善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清晰界定信访事项的受理范围，确保群众反映的问题得到及时有效的处理。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明确受理范围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规范处理流程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提高处理效率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制定科学的处理流程，确保信访事项能够按照规定程序得到妥善处理。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加强内部协调，优化工作流程，提高信访事项的处理效率。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信访事项的受理与处理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通过多种方式对信访工作进行监督，确保各项工作得到有效执行。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建立健全监督机制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对信访工作人员进行定期考核评估，激励优秀表现，改进不足之处。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定期开展考核评估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对于工作中的失误和不当行为，依法依规追究相关责任人的责任。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强化责任追究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信访工作的监督与考核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信访指导工作的成效与亮点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信访事项解决率显著提高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通过信访指导工作的开展，信访事项的解决率得到了显著提升。在各级信访部门的共同努力下，大量信访问题得到了妥善解决，有效维护了群众的合法权益。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63" r="1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信访事项的解决率提升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https://d.book118.com/276152223121010041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2024-09-08T09:53:46.993</cp:lastPrinted>
  <dcterms:created xsi:type="dcterms:W3CDTF">2024-09-08T01:53:47Z</dcterms:created>
  <dcterms:modified xsi:type="dcterms:W3CDTF">2024-09-08T01:53:49Z</dcterms:modified>
</cp:coreProperties>
</file>