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6E07D5-160A-422C-8FA4-D2FC5E599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5BCE5C-60EF-47F5-A317-0CECD7BC5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1DBB0-BDF8-4FDF-A53B-1072D5756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32255C-D2E4-43BE-9C17-70F96549A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D801FA-74FF-40CF-9DFA-5A6860018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EA7006-1360-4D1B-BDF5-2C6D8FFB5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8CBFE7-0BD6-4711-B08D-DFA261603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51031E-59D0-427C-85A3-C4EFE0DC3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7AF525-68F2-43A9-9792-4B1606B01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B5F48A-80F6-4D03-83EE-7F9C497464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0B7F05-8A82-490C-9447-A8F79F859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15324220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直肠肿物的概述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直肠肿物的诊断与评估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直肠肿物的护理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直肠肿物的并发症与预防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直肠肿物的患者教育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34" r="250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直肠肿物的定义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直肠肿物通常通过肛门指检和肠镜检查来发现。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直肠肿物是指生长在直肠内的肿瘤，包括良性肿瘤和恶性肿瘤。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如息肉、腺瘤等，生长缓慢，边界清晰，一般不会转移。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良性肿瘤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如直肠癌，生长速度快，容易转移，需要及时治疗。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恶性肿瘤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直肠肿物的分类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排便习惯改变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肛门疼痛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腹部不适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直肠肿物的症状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由于肿物表面糜烂或溃疡所致，多为鲜血。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如便秘、腹泻、大便次数增多等。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肿物侵犯肛门周围组织可引起疼痛。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由于肿物压迫肠道所致。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直肠肿物的诊断与评估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直肠指诊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肠镜检查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病理学检查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直肠肿物的诊断方法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医生通过手指进行直肠检查，可初步判断肿物的位置、大小和质地。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使用内窥镜深入直肠进行检查，可观察肿物的形态、范围和浸润程度。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通过活检或手术切除后进行病理组织学检查，可确诊肿物的性质。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如CT、MRI等，可了解肿物与周围组织的关系以及是否有转移。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TNM分期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Dukes分期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CEA水平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KPS评分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直肠肿物的评估标准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根据肿物的浸润深度、淋巴结转移情况及远处转移情况，对肿物进行分期评估。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根据直肠癌的局部浸润和淋巴结转移情况，评估手术切除的难度和预后。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癌胚抗原是一种肿瘤标志物，可用于监测肿物的进展和复发。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卡氏功能状态评分，用于评估患者的身体状况和耐受治疗的能力。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初步诊断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病理学检查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评估与分期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直肠肿物的诊断与评估流程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进行CT、MRI等影像学检查，了解肿物与周围组织的关系。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通过直肠指诊和肠镜检查，初步判断肿物的性质和位置。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根据TNM分期、Dukes分期、CEA水平和KPS评分等指标，对肿物进行全面的评估。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进行活检或手术切除后进行病理组织学检查，确诊肿物的性质。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直肠肿物的护理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https://d.book118.com/276153242205010044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2024-09-13T06:29:10.975</cp:lastPrinted>
  <dcterms:created xsi:type="dcterms:W3CDTF">2024-09-12T22:29:10Z</dcterms:created>
  <dcterms:modified xsi:type="dcterms:W3CDTF">2024-09-12T22:29:12Z</dcterms:modified>
</cp:coreProperties>
</file>