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BFDBA11-40AD-4B97-BE27-1AB7F6EFB0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103EA2-0A98-4F92-AA44-55045F18AC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A74CF29-7932-4114-9316-FFFCC51855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94E7CB8-BDFB-45D0-A0C2-037AD83B72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A701C52-BE73-4D75-9EC1-54E36D669F7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EB2117F-39F9-4735-A2F8-CD174704D75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055AF10-201A-4918-8323-40838759E80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BD1DA7-FE0F-49B7-9872-5011B29EE7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0EA307-5641-42BB-AE81-417490E31C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77F899-8B6A-4C6E-B3D9-26D776717A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A7781E-34F3-4274-B4F3-C3B78FC4FB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6154155031010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干细胞疗法对关节纤维化性骨化的治疗潜力</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关节纤维化性骨化的定义与病理特征
 干细胞疗法的原理和应用背景
 干细胞类型及其对关节修复的作用
 干细胞疗法在动物模型中的研究进展
 临床试验中干细胞疗法的安全性和有效性
 干细胞治疗对关节纤维化性骨化的机制探讨
 存在的问题及未来的研究方向
 干细胞疗法对关节纤维化性骨化治疗的前景展望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关节纤维化性骨化的定义与病理特征</a:t>
            </a:r>
          </a:p>
        </p:txBody>
      </p:sp>
      <p:sp>
        <p:nvSpPr>
          <p:cNvPr id="3" name="Subtitle 2"/>
          <p:cNvSpPr>
            <a:spLocks noGrp="1"/>
          </p:cNvSpPr>
          <p:nvPr>
            <p:ph type="subTitle" idx="1"/>
          </p:nvPr>
        </p:nvSpPr>
        <p:spPr/>
        <p:txBody>
          <a:bodyPr/>
          <a:lstStyle/>
          <a:p>
            <a:r>
              <a:t>干细胞疗法对关节纤维化性骨化的治疗潜力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关节纤维化性骨化的定义与病理特征</a:t>
            </a:r>
          </a:p>
        </p:txBody>
      </p:sp>
      <p:sp>
        <p:nvSpPr>
          <p:cNvPr id="3" name="Text Placeholder 2"/>
          <p:cNvSpPr>
            <a:spLocks noGrp="1"/>
          </p:cNvSpPr>
          <p:nvPr>
            <p:ph type="body" idx="1"/>
          </p:nvPr>
        </p:nvSpPr>
        <p:spPr/>
        <p:txBody>
          <a:bodyPr/>
          <a:lstStyle/>
          <a:p>
            <a:r>
              <a:t>【关节纤维化性骨化的定义】：</a:t>
            </a:r>
          </a:p>
        </p:txBody>
      </p:sp>
      <p:sp>
        <p:nvSpPr>
          <p:cNvPr id="4" name="Content Placeholder 3"/>
          <p:cNvSpPr>
            <a:spLocks noGrp="1"/>
          </p:cNvSpPr>
          <p:nvPr>
            <p:ph sz="half" idx="2"/>
          </p:nvPr>
        </p:nvSpPr>
        <p:spPr/>
        <p:txBody>
          <a:bodyPr/>
          <a:lstStyle/>
          <a:p>
            <a:r>
              <a:t>1.关节纤维化性骨化是一种病理状态，特征是软骨和骨之间的过渡区域出现异常的骨组织增生。</a:t>
            </a:r>
          </a:p>
          <a:p>
            <a:r>
              <a:t>2.这种疾病常发生在关节受到损伤或长期受压的部位，如膝关节、髋关节等。</a:t>
            </a:r>
          </a:p>
          <a:p>
            <a:r>
              <a:t>3.关节纤维化性骨化的发生与多种因素有关，包括遗传因素、内分泌紊乱、炎症反应以及机械应力的作用。</a:t>
            </a:r>
          </a:p>
          <a:p>
            <a:r>
              <a:t>【关节纤维化性骨化的病理特征】：</a:t>
            </a:r>
          </a:p>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干细胞疗法的原理和应用背景</a:t>
            </a:r>
          </a:p>
        </p:txBody>
      </p:sp>
      <p:sp>
        <p:nvSpPr>
          <p:cNvPr id="3" name="Subtitle 2"/>
          <p:cNvSpPr>
            <a:spLocks noGrp="1"/>
          </p:cNvSpPr>
          <p:nvPr>
            <p:ph type="subTitle" idx="1"/>
          </p:nvPr>
        </p:nvSpPr>
        <p:spPr/>
        <p:txBody>
          <a:bodyPr/>
          <a:lstStyle/>
          <a:p>
            <a:r>
              <a:t>干细胞疗法对关节纤维化性骨化的治疗潜力</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干细胞疗法的原理和应用背景</a:t>
            </a:r>
          </a:p>
        </p:txBody>
      </p:sp>
      <p:sp>
        <p:nvSpPr>
          <p:cNvPr id="3" name="Text Placeholder 2"/>
          <p:cNvSpPr>
            <a:spLocks noGrp="1"/>
          </p:cNvSpPr>
          <p:nvPr>
            <p:ph type="body" idx="1"/>
          </p:nvPr>
        </p:nvSpPr>
        <p:spPr/>
        <p:txBody>
          <a:bodyPr/>
          <a:lstStyle/>
          <a:p>
            <a:r>
              <a:t>【干细胞疗法的定义与原理】：</a:t>
            </a:r>
          </a:p>
        </p:txBody>
      </p:sp>
      <p:sp>
        <p:nvSpPr>
          <p:cNvPr id="4" name="Content Placeholder 3"/>
          <p:cNvSpPr>
            <a:spLocks noGrp="1"/>
          </p:cNvSpPr>
          <p:nvPr>
            <p:ph sz="half" idx="2"/>
          </p:nvPr>
        </p:nvSpPr>
        <p:spPr/>
        <p:txBody>
          <a:bodyPr/>
          <a:lstStyle/>
          <a:p>
            <a:r>
              <a:t>1.干细胞具有自我复制和分化成多种细胞类型的能力，被广泛应用于医学研究。</a:t>
            </a:r>
          </a:p>
          <a:p>
            <a:r>
              <a:t>2.干细胞疗法利用这些特性，通过移植或注射干细胞来修复或替换受损组织。</a:t>
            </a:r>
          </a:p>
          <a:p>
            <a:r>
              <a:t>3.不同类型的干细胞（如胚胎干细胞、诱导多能干细胞等）有不同的应用潜力和伦理问题。</a:t>
            </a:r>
          </a:p>
          <a:p>
            <a:r>
              <a:t>【关节纤维化性骨化的病理背景】：</a:t>
            </a:r>
          </a:p>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干细胞类型及其对关节修复的作用</a:t>
            </a:r>
          </a:p>
        </p:txBody>
      </p:sp>
      <p:sp>
        <p:nvSpPr>
          <p:cNvPr id="3" name="Subtitle 2"/>
          <p:cNvSpPr>
            <a:spLocks noGrp="1"/>
          </p:cNvSpPr>
          <p:nvPr>
            <p:ph type="subTitle" idx="1"/>
          </p:nvPr>
        </p:nvSpPr>
        <p:spPr/>
        <p:txBody>
          <a:bodyPr/>
          <a:lstStyle/>
          <a:p>
            <a:r>
              <a:t>干细胞疗法对关节纤维化性骨化的治疗潜力</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干细胞类型及其对关节修复的作用</a:t>
            </a:r>
          </a:p>
        </p:txBody>
      </p:sp>
      <p:sp>
        <p:nvSpPr>
          <p:cNvPr id="3" name="Text Placeholder 2"/>
          <p:cNvSpPr>
            <a:spLocks noGrp="1"/>
          </p:cNvSpPr>
          <p:nvPr>
            <p:ph type="body" idx="1"/>
          </p:nvPr>
        </p:nvSpPr>
        <p:spPr/>
        <p:txBody>
          <a:bodyPr/>
          <a:lstStyle/>
          <a:p>
            <a:r>
              <a:t>【干细胞类型及其对关节修复的作用】</a:t>
            </a:r>
          </a:p>
        </p:txBody>
      </p:sp>
      <p:sp>
        <p:nvSpPr>
          <p:cNvPr id="4" name="Content Placeholder 3"/>
          <p:cNvSpPr>
            <a:spLocks noGrp="1"/>
          </p:cNvSpPr>
          <p:nvPr>
            <p:ph sz="half" idx="2"/>
          </p:nvPr>
        </p:nvSpPr>
        <p:spPr/>
        <p:txBody>
          <a:bodyPr/>
          <a:lstStyle/>
          <a:p>
            <a:r>
              <a:t>1.骨髓间充质干细胞（BMSCs）：骨髓间充质干细胞是关节修复中常用的干细胞类型。它们具有自我更新和多向分化能力，可分化为软骨细胞、成骨细胞和脂肪细胞，从而促进受损关节的再生和修复。</a:t>
            </a:r>
          </a:p>
          <a:p>
            <a:r>
              <a:t>2.血液来源的干细胞：血液中的单个核细胞（MNCs）和外周血干细胞（PBSCs）也用于关节修复。这些细胞具有高度的迁移能力和免疫调节功能，可以减轻炎症反应并增强组织修复过程。</a:t>
            </a:r>
          </a:p>
          <a:p>
            <a:r>
              <a:t>3.脂肪源性干细胞（ADSCs）：脂肪源性干细胞是从脂肪组织中分离出来的干细胞，易于获取且增殖能力强。ADSCs能够分泌多种生长因子和细胞因子，通过旁分泌机制参与关节修复过程，并有可能转化为软骨细胞或成骨细胞。</a:t>
            </a:r>
          </a:p>
          <a:p>
            <a:r>
              <a:t>4.组织特异性干细胞：除了上述通用型干细胞外，还有一些组织特异性干细胞如关节软骨细胞和滑膜细胞等，它们在特定条件下可以被诱导分化为关节相关的细胞类型，有助于改善关节纤维化性骨化的状况。</a:t>
            </a:r>
          </a:p>
          <a:p>
            <a:r>
              <a:t>5.干细胞移植策略：选择合适的干细胞移植方法对于实现有效关节修复至关重要。常见的移植策略包括局部注射、细胞支架复合物以及基因修饰后的干细胞移植等，每种方法都有其优缺点，需要根据个体情况和治疗目标进行选择。</a:t>
            </a:r>
          </a:p>
          <a:p>
            <a:r>
              <a:t>6.安全性和伦理问题：虽然干细胞疗法在关节纤维化性骨化的治疗中展现出潜力，但还需要关注安全性问题和伦理问题。例如，过度的细胞增殖可能导致肿瘤形成，而使用胚胎干细胞可能会引发伦理争议。因此，在应用干细胞疗法时应遵循相关法规和伦理标准，确保患者的安全和权益得到保障。</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干细胞疗法在动物模型中的研究进展</a:t>
            </a:r>
          </a:p>
        </p:txBody>
      </p:sp>
      <p:sp>
        <p:nvSpPr>
          <p:cNvPr id="3" name="Subtitle 2"/>
          <p:cNvSpPr>
            <a:spLocks noGrp="1"/>
          </p:cNvSpPr>
          <p:nvPr>
            <p:ph type="subTitle" idx="1"/>
          </p:nvPr>
        </p:nvSpPr>
        <p:spPr/>
        <p:txBody>
          <a:bodyPr/>
          <a:lstStyle/>
          <a:p>
            <a:r>
              <a:t>干细胞疗法对关节纤维化性骨化的治疗潜力</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干细胞疗法在动物模型中的研究进展</a:t>
            </a:r>
          </a:p>
        </p:txBody>
      </p:sp>
      <p:sp>
        <p:nvSpPr>
          <p:cNvPr id="3" name="Text Placeholder 2"/>
          <p:cNvSpPr>
            <a:spLocks noGrp="1"/>
          </p:cNvSpPr>
          <p:nvPr>
            <p:ph type="body" idx="1"/>
          </p:nvPr>
        </p:nvSpPr>
        <p:spPr/>
        <p:txBody>
          <a:bodyPr/>
          <a:lstStyle/>
          <a:p>
            <a:r>
              <a:t>干细胞疗法在大鼠关节纤维化性骨化模型中的应用</a:t>
            </a:r>
          </a:p>
        </p:txBody>
      </p:sp>
      <p:sp>
        <p:nvSpPr>
          <p:cNvPr id="4" name="Content Placeholder 3"/>
          <p:cNvSpPr>
            <a:spLocks noGrp="1"/>
          </p:cNvSpPr>
          <p:nvPr>
            <p:ph sz="half" idx="2"/>
          </p:nvPr>
        </p:nvSpPr>
        <p:spPr/>
        <p:txBody>
          <a:bodyPr/>
          <a:lstStyle/>
          <a:p>
            <a:r>
              <a:t>1.干细胞疗法在大鼠关节纤维化性骨化模型中展现出良好的治疗效果。研究表明，通过向受损关节注射自体或异体干细胞，能够显著减轻关节软骨的破坏和骨赘的形成。</a:t>
            </a:r>
          </a:p>
          <a:p>
            <a:r>
              <a:t>2.该领域的研究进一步揭示了干细胞疗法对于抑制纤维化和促进关节修复的作用机制。这些作用主要归因于干细胞的免疫调节、抗炎和促血管生成等生物活性。</a:t>
            </a:r>
          </a:p>
          <a:p>
            <a:r>
              <a:t>3.这些研究结果为未来将干细胞疗法应用于临床治疗提供了重要的实验基础和理论支持。</a:t>
            </a:r>
          </a:p>
          <a:p/>
        </p:txBody>
      </p:sp>
      <p:sp>
        <p:nvSpPr>
          <p:cNvPr id="5" name="Text Placeholder 4"/>
          <p:cNvSpPr>
            <a:spLocks noGrp="1"/>
          </p:cNvSpPr>
          <p:nvPr>
            <p:ph type="body" idx="3"/>
          </p:nvPr>
        </p:nvSpPr>
        <p:spPr/>
        <p:txBody>
          <a:bodyPr/>
          <a:lstStyle/>
          <a:p>
            <a:r>
              <a:t>兔关节纤维化性骨化模型中的干细胞移植实验</a:t>
            </a:r>
          </a:p>
        </p:txBody>
      </p:sp>
      <p:sp>
        <p:nvSpPr>
          <p:cNvPr id="6" name="Content Placeholder 5"/>
          <p:cNvSpPr>
            <a:spLocks noGrp="1"/>
          </p:cNvSpPr>
          <p:nvPr>
            <p:ph sz="half" idx="4"/>
          </p:nvPr>
        </p:nvSpPr>
        <p:spPr/>
        <p:txBody>
          <a:bodyPr/>
          <a:lstStyle/>
          <a:p>
            <a:r>
              <a:t>1.兔关节纤维化性骨化模型被广泛用于评估干细胞疗法的效果。通过手术植入异物诱导关节纤维化性骨化的发生，然后观察不同类型的干细胞移植对病变的影响。</a:t>
            </a:r>
          </a:p>
          <a:p>
            <a:r>
              <a:t>2.实验表明，间充质干细胞具有显著的组织再生能力和抗炎效应，能够在兔关节纤维化性骨化模型中改善关节功能，并减少病理性改变。</a:t>
            </a:r>
          </a:p>
          <a:p>
            <a:r>
              <a:t>3.研究人员还在探讨不同来源的干细胞（如脂肪源性干细胞、骨髓源性干细胞）以及不同的给药途径（如局部注射、静脉注射）对疗效的影响。</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干细胞疗法在动物模型中的研究进展</a:t>
            </a:r>
          </a:p>
        </p:txBody>
      </p:sp>
      <p:sp>
        <p:nvSpPr>
          <p:cNvPr id="3" name="Content Placeholder 2"/>
          <p:cNvSpPr>
            <a:spLocks noGrp="1"/>
          </p:cNvSpPr>
          <p:nvPr>
            <p:ph sz="half" idx="2"/>
          </p:nvPr>
        </p:nvSpPr>
        <p:spPr/>
        <p:txBody>
          <a:bodyPr/>
          <a:lstStyle/>
          <a:p>
            <a:r>
              <a:t>1.小鼠关节纤维化性骨化模型是探究疾病发病机理和治疗方法的重要工具。常用的构建方法包括手术诱导法和基因编辑技术。</a:t>
            </a:r>
          </a:p>
          <a:p>
            <a:r>
              <a:t>2.通过对小鼠关节纤维化性骨化模型进行病理学检查和影像学分析，可以量化评价模型的成功率以及疾病的严重程度。</a:t>
            </a:r>
          </a:p>
          <a:p>
            <a:r>
              <a:t>3.基于小鼠模型的研究有助于发现新的治疗靶点和干预策略，并且可以进行药物筛选和毒性测试。</a:t>
            </a:r>
          </a:p>
          <a:p/>
        </p:txBody>
      </p:sp>
      <p:sp>
        <p:nvSpPr>
          <p:cNvPr id="4" name="Text Placeholder 3"/>
          <p:cNvSpPr>
            <a:spLocks noGrp="1"/>
          </p:cNvSpPr>
          <p:nvPr>
            <p:ph type="body" idx="3"/>
          </p:nvPr>
        </p:nvSpPr>
        <p:spPr/>
        <p:txBody>
          <a:bodyPr/>
          <a:lstStyle/>
          <a:p>
            <a:r>
              <a:t>猪关节纤维化性骨化模型中的干细胞治疗研究</a:t>
            </a:r>
          </a:p>
        </p:txBody>
      </p:sp>
      <p:sp>
        <p:nvSpPr>
          <p:cNvPr id="5" name="Content Placeholder 4"/>
          <p:cNvSpPr>
            <a:spLocks noGrp="1"/>
          </p:cNvSpPr>
          <p:nvPr>
            <p:ph sz="half" idx="4"/>
          </p:nvPr>
        </p:nvSpPr>
        <p:spPr/>
        <p:txBody>
          <a:bodyPr/>
          <a:lstStyle/>
          <a:p>
            <a:r>
              <a:t>1.猪关节纤维化性骨化模型因其解剖结构和生理特征与人类相似而受到关注。研究人员已经成功建立了猪关节纤维化性骨化模型，并探索了干细胞疗法的可能性。</a:t>
            </a:r>
          </a:p>
          <a:p>
            <a:r>
              <a:t>2.研究显示，同种异体干细胞移植可以减轻关节纤维化和骨化的发展，改善关节功能，并可能促进软骨修复。</a:t>
            </a:r>
          </a:p>
          <a:p>
            <a:r>
              <a:t>3.在大型动物模型上的成功研究为进一步验证干细胞疗法的安全性和有效性提供了可靠依据。</a:t>
            </a:r>
          </a:p>
          <a:p/>
        </p:txBody>
      </p:sp>
      <p:sp>
        <p:nvSpPr>
          <p:cNvPr id="6" name="Text Placeholder 5"/>
          <p:cNvSpPr>
            <a:spLocks noGrp="1"/>
          </p:cNvSpPr>
          <p:nvPr>
            <p:ph type="body" idx="1"/>
          </p:nvPr>
        </p:nvSpPr>
        <p:spPr/>
        <p:txBody>
          <a:bodyPr/>
          <a:lstStyle/>
          <a:p>
            <a:r>
              <a:t>小鼠关节纤维化性骨化模型的构建与评价</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干细胞疗法在动物模型中的研究进展</a:t>
            </a:r>
          </a:p>
        </p:txBody>
      </p:sp>
      <p:sp>
        <p:nvSpPr>
          <p:cNvPr id="3" name="Text Placeholder 2"/>
          <p:cNvSpPr>
            <a:spLocks noGrp="1"/>
          </p:cNvSpPr>
          <p:nvPr>
            <p:ph type="body" idx="1"/>
          </p:nvPr>
        </p:nvSpPr>
        <p:spPr/>
        <p:txBody>
          <a:bodyPr/>
          <a:lstStyle/>
          <a:p>
            <a:r>
              <a:t>干细胞治疗在狗关节纤维化性骨化模型的应用</a:t>
            </a:r>
          </a:p>
        </p:txBody>
      </p:sp>
      <p:sp>
        <p:nvSpPr>
          <p:cNvPr id="4" name="Content Placeholder 3"/>
          <p:cNvSpPr>
            <a:spLocks noGrp="1"/>
          </p:cNvSpPr>
          <p:nvPr>
            <p:ph sz="half" idx="2"/>
          </p:nvPr>
        </p:nvSpPr>
        <p:spPr/>
        <p:txBody>
          <a:bodyPr/>
          <a:lstStyle/>
          <a:p>
            <a:r>
              <a:t>1.狗关节纤维化性骨化模型是另一种重要的实验模型，因为狗的关节结构和大小与人类相似，且疾病进程较为稳定。</a:t>
            </a:r>
          </a:p>
          <a:p>
            <a:r>
              <a:t>2.一些初步研究显示，间充质干细胞可以通过减少炎症反应、抑制纤维化过程和促进软骨修复等方式，在狗关节纤维化性骨化模型中发挥治疗作用。</a:t>
            </a:r>
          </a:p>
          <a:p>
            <a:r>
              <a:t>3.然而，狗作为宠物动物，其伦理问题需要谨慎考虑，因此该领域的研究需遵循严格的伦理规定和动物福利标准。</a:t>
            </a:r>
          </a:p>
          <a:p/>
        </p:txBody>
      </p:sp>
      <p:sp>
        <p:nvSpPr>
          <p:cNvPr id="5" name="Text Placeholder 4"/>
          <p:cNvSpPr>
            <a:spLocks noGrp="1"/>
          </p:cNvSpPr>
          <p:nvPr>
            <p:ph type="body" idx="3"/>
          </p:nvPr>
        </p:nvSpPr>
        <p:spPr/>
        <p:txBody>
          <a:bodyPr/>
          <a:lstStyle/>
          <a:p>
            <a:r>
              <a:t>猴关节纤维化性骨化模型中的干细胞治疗研究进展</a:t>
            </a:r>
          </a:p>
        </p:txBody>
      </p:sp>
      <p:sp>
        <p:nvSpPr>
          <p:cNvPr id="6" name="Content Placeholder 5"/>
          <p:cNvSpPr>
            <a:spLocks noGrp="1"/>
          </p:cNvSpPr>
          <p:nvPr>
            <p:ph sz="half" idx="4"/>
          </p:nvPr>
        </p:nvSpPr>
        <p:spPr/>
        <p:txBody>
          <a:bodyPr/>
          <a:lstStyle/>
          <a:p>
            <a:r>
              <a:t>1.猴关节纤维化性骨化模型更接近人类的生物学特性，因此具有较高的临床转化价值。但猴子的数量有限，建立模型的过程也更为复杂。</a:t>
            </a:r>
          </a:p>
          <a:p>
            <a:r>
              <a:t>2.目前，已有一些研究利用猴关节纤维化性骨化模型探索了不同种类干细胞的治疗潜力，结果显示干细胞治疗有可能改善病情并促进关节恢复。</a:t>
            </a:r>
          </a:p>
          <a:p>
            <a:r>
              <a:t>3.鉴于猴模型的重要性，未来的科学研究应更加重视猴子福利和伦理问题，同时优化实验设计和数据收集，以期取得更多的科学成果。</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https://d.book118.com/276154155031010053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13</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13</vt:i4>
      </vt:variant>
    </vt:vector>
  </HeadingPairs>
  <TitlesOfParts>
    <vt:vector baseType="lpstr" size="25">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关节纤维化性骨化的定义与病理特征</vt:lpstr>
      <vt:lpstr> 关节纤维化性骨化的定义与病理特征</vt:lpstr>
      <vt:lpstr> 干细胞疗法的原理和应用背景</vt:lpstr>
      <vt:lpstr> 干细胞疗法的原理和应用背景</vt:lpstr>
      <vt:lpstr> 干细胞类型及其对关节修复的作用</vt:lpstr>
      <vt:lpstr> 干细胞类型及其对关节修复的作用</vt:lpstr>
      <vt:lpstr> 干细胞疗法在动物模型中的研究进展</vt:lpstr>
      <vt:lpstr> 干细胞疗法在动物模型中的研究进展</vt:lpstr>
      <vt:lpstr> 干细胞疗法在动物模型中的研究进展</vt:lpstr>
      <vt:lpstr> 干细胞疗法在动物模型中的研究进展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2024-09-19T19:44:51.855</cp:lastPrinted>
  <dcterms:created xsi:type="dcterms:W3CDTF">2024-09-19T11:44:51Z</dcterms:created>
  <dcterms:modified xsi:type="dcterms:W3CDTF">2024-09-19T11:44:53Z</dcterms:modified>
</cp:coreProperties>
</file>