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29DAE7-726A-4CDF-BF5C-02DC9FD73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6C8E0-AF3D-4588-93A8-9D5A18878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27F78A-C130-4DE8-9CFB-7376E432A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91FE70-DDB2-4267-A41B-712955460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7C00C5-80D5-445C-B096-E96D052EFA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040996-3E29-4D68-B905-7AF38B6A4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C5B4BD-2F31-40A4-9D78-EA057141A3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C4F43C-B06C-42F1-8757-C1340FF1C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510257-9AFA-407C-A95A-1E26B6DC0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F2466-A7E0-46F1-A168-B948B3FAD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B6713-0CC0-42E6-A70C-90F56AB6B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01143202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口腔临床诊疗基本操作技术桩核冠修复</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桩核冠修复基本概念与原理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术前准备与评估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桩核冠修复操作技术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术后护理与并发症处理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临床效果评价与长期随访管理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典型案例分析与经验分享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桩核冠修复基本概念与原理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桩核冠修复是指利用桩插入根管内以获得固位的一种全冠修复体，通常包括桩、核及全冠三部分。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桩核冠修复的主要作用是恢复牙齿的形态和功能，提高咀嚼效率，改善患者的口腔健康和生活质量。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适用于牙体缺损较大、无法直接进行全冠修复的患者，如残根、残冠、牙折等。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对于根管感染未控制、根尖周病变未愈合、牙槽骨吸收过多等情况下，不宜进行桩核冠修复。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适应症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1. 根管预备</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对患牙进行完善的根管治疗，确保根管内无感染物质。</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3. 核的制备</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在桩的基础上制备核，为全冠提供足够的支持和固位。核的材料可以是树脂、金属等。</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5. 粘固和调磨</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将全冠粘固在患牙上，并进行调磨和抛光，使牙齿恢复正常的形态和功能。</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治疗原理</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桩核冠修复的治疗原理是通过桩的插入和核的制备，为全冠提供足够的固位和支持，同时恢复牙齿的形态和功能。</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2. 桩的制备</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根据患牙的具体情况选择合适的桩，可以是金属桩、纤维桩等。将桩插入根管内，获得良好的固位。</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4. 全冠的制备和试戴</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根据患牙的牙体形态和咬合关系制备全冠，并进行试戴和调整，确保全冠的密合度和舒适度。</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治疗原理及步骤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术前准备与评估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向患者详细解释桩核冠修复的流程、预期效果、可能的风险及并发症，确保患者充分理解并同意治疗方案。</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评估患者的心理状况，对紧张、焦虑的患者进行适当的心理疏导。</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接诊患者，了解其主诉、病史、过敏史等相关信息。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患者接诊与沟通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02" r="1660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875" b="16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对患者进行全面的口腔检查，包括牙齿、牙周、咬合关系等方面的评估。</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拍摄X线片或CBCT等影像学检查，了解患牙的根尖周状况、根管形态及长度等信息。</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根据影像学检查结果，评估患牙的保留价值及桩核冠修复的可行性。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口腔检查及影像学评估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根据患者的口腔状况、影像学评估结果及患者需求，制定个性化的桩核冠修复治疗方案。</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选择合适的桩核材料和冠修复材料，确保治疗效果和患者的舒适度。</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制定详细的治疗计划，包括治疗步骤、时间安排、费用预算等方面的内容，确保治疗过程顺利进行。</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制定治疗方案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桩核冠修复操作技术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牙体预备技术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去除病变组织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彻底清除牙齿上的龋坏组织、薄壁弱尖及无基釉，消除感染源，终止病变发展。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根管预备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按照根管的治疗与修复原则进行根管预备，包括根管的疏通、根管工作长度的确定、根管扩大成形、根管冲洗消毒等步骤。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牙体预备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根据牙体缺损的范围、程度及修复体的固位形、抗力形要求进行牙体预备，包括轴面聚合度、倒凹深度、牙合面与轴面的交角等。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制作桩核</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按照牙齿的形态和缺损情况制作桩核，桩的长度应达到根长的2/3~3/4，直径约为根径的1/3。核的形态应与牙冠的固位形和抗力形相适应。</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选择桩核材料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根据牙齿的位置、缺损大小、剩余牙体组织的多少以及患者的经济能力等因素选择合适的桩核材料，如金属桩核、纤维桩核等。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试戴桩核</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将制作好的桩核试戴入预备好的根管内，检查其固位力、密合度以及与牙冠的适合性。如有不合适之处，应及时进行调整。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桩核制作与试戴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https://d.book118.com/276201143202010044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2024-09-13T05:28:28.093</cp:lastPrinted>
  <dcterms:created xsi:type="dcterms:W3CDTF">2024-09-12T21:28:28Z</dcterms:created>
  <dcterms:modified xsi:type="dcterms:W3CDTF">2024-09-12T21:28:30Z</dcterms:modified>
</cp:coreProperties>
</file>