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E5E5D-3C59-43BF-9885-53927A3E8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B85E-8F24-40B0-85DD-E9FB284C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A3F5-77F5-488D-871B-90EDC241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1FF70-E6A4-427A-9E59-5E749C09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82371-A6C4-43DA-8E20-FB2AEBE0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66700-24DA-493F-A789-6812ECCB5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AB877-5DB1-45BF-BD63-69289A52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01255-D36F-4F23-93A1-CB431FC7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43AF0-2669-45BE-BE8D-9259F19D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E71E2-15D1-4314-B813-DE2B5D35A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DF9BF-DBAB-4317-B0D2-56B6DF4F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1200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危机管理的流程与措施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危机处置与恢复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危机识别与评估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危机是指一种突发的、紧急的、高度不确定性的、对组织及其利益相关者产生严重威胁的事件或情境。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根据危机的性质和影响范围，可将其划分为自然灾害、人为事故、公共卫生事件、社会安全事件等类型。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危机定义及类型划分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通过监测、预警系统、情报分析等手段，及时收集与危机相关的信息。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关注异常现象、突发事件等危机前兆，以及公众舆论和利益相关者反馈。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借助专家知识和经验，对潜在危机进行识别和评估。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对识别出的危机进行量化和定性评估，分析其发生的可能性、影响程度和持续时间等。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根据评估结果，将危机划分为不同等级，如特别重大、重大、较大和一般等，以便制定相应的应对措施。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风险评估及等级划分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预警机制建立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根据历史数据和专家经验，设定科学合理的预警指标，包括定量指标和定性指标。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建立数据采集系统，实时收集相关信息，并进行整合、清洗和标准化处理。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利用统计学、机器学习等方法，构建预警模型，对危机发生概率进行预测。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预警模型构建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预警系统设计与实施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预警信号传递与处理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信号传递机制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建立预警信号传递机制，确保预警信息能够及时、准确地传达给相关部门和人员。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信号识别与评估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对接收到的预警信号进行识别、分类和评估，确定其真实性和重要性。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应对措施制定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根据预警信号的性质和紧急程度，制定相应的应对措施，如启动应急预案、加强监测等。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定期对预警系统的运行效果进行评价，包括预警准确率、时效性等方面。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针对评价中发现的问题，进行诊断分析，提出改进措施，如优化预警模型、完善数据采集系统等。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问题诊断与改进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随着环境和数据的变化，持续更新预警系统的相关参数和模型，确保其始终保持最佳状态。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持续更新与维护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预警效果评价与改进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应急预案制定与执行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https://d.book118.com/276201200054010035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2024-09-05T01:45:09.558</cp:lastPrinted>
  <dcterms:created xsi:type="dcterms:W3CDTF">2024-09-04T17:45:09Z</dcterms:created>
  <dcterms:modified xsi:type="dcterms:W3CDTF">2024-09-04T17:45:11Z</dcterms:modified>
</cp:coreProperties>
</file>