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407E17-93BA-448C-B5A8-C49CA5E40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00013D-7B7C-4D76-AFE0-210461A1C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D58FC4-7B6F-4CC3-98FA-292EB190E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607E0E-E3D9-47E8-93D2-6AECC56B46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94D137-1F7F-4A89-A3FD-3575B09CE1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4A7791-B4A4-4635-AAC5-8A202D830D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83AC7E-5BF5-4FB5-8B38-3A9B92A776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918CAA-553C-4C9E-A978-276B9DF765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ACCE72-109F-4DCA-9B9C-0FBAAFE9E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73AEFA-F7B7-4612-A83B-A2949315D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9891D4-4E0D-4D84-A709-7B2E6A15E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2012110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人工智能在摄影后期处理中的应用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图像增强：利用算法自动调整亮度、对比度、饱和度等参数，优化图像整体效果。
 噪点去除：运用降噪技术消除图像中的噪点，提升图像质量。
 白平衡校正：根据图像场景自动或手动调整白平衡，使色彩更加自然准确。
 色彩调整：通过色调、饱和度和明度的调整，实现图像色彩的个性化表达。
 局部调整：使用控制点、蒙版与渐变滤镜等工具，对图像特定区域进行有针对性的调整。
 透视矫正：运用透视变形工具纠正图像失真，使画面线条更加平直。
 HDR合成：将不同曝光的图像合并为一张，获取更大动态范围和更丰富的细节。
 艺术效果：运用滤镜和效果预设，将图像转化为各种艺术風格和效果。</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图像增强：利用算法自动调整亮度、对比度、饱和度等参数，优化图像整体效果。</a:t>
            </a:r>
          </a:p>
        </p:txBody>
      </p:sp>
      <p:sp>
        <p:nvSpPr>
          <p:cNvPr id="3" name="Subtitle 2"/>
          <p:cNvSpPr>
            <a:spLocks noGrp="1"/>
          </p:cNvSpPr>
          <p:nvPr>
            <p:ph type="subTitle" idx="1"/>
          </p:nvPr>
        </p:nvSpPr>
        <p:spPr/>
        <p:txBody>
          <a:bodyPr/>
          <a:lstStyle/>
          <a:p>
            <a:r>
              <a:t>人工智能在摄影后期处理中的应用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图像增强：利用算法自动调整亮度、对比度、饱和度等参数，优化图像整体效果。</a:t>
            </a:r>
          </a:p>
        </p:txBody>
      </p:sp>
      <p:sp>
        <p:nvSpPr>
          <p:cNvPr id="3" name="Content Placeholder 2"/>
          <p:cNvSpPr>
            <a:spLocks noGrp="1"/>
          </p:cNvSpPr>
          <p:nvPr>
            <p:ph sz="half" idx="2"/>
          </p:nvPr>
        </p:nvSpPr>
        <p:spPr/>
        <p:txBody>
          <a:bodyPr/>
          <a:lstStyle/>
          <a:p>
            <a:r>
              <a:t>1. 提高图像清晰度，减少图像模糊。</a:t>
            </a:r>
          </a:p>
          <a:p>
            <a:r>
              <a:t>2. 锐化算法可以检测图像边缘并增强边缘对比度。</a:t>
            </a:r>
          </a:p>
          <a:p>
            <a:r>
              <a:t>3. 锐化程度需要根据图像具体情况调整，过度锐化可能会导致图像噪声增加。</a:t>
            </a:r>
          </a:p>
        </p:txBody>
      </p:sp>
      <p:sp>
        <p:nvSpPr>
          <p:cNvPr id="4" name="Text Placeholder 3"/>
          <p:cNvSpPr>
            <a:spLocks noGrp="1"/>
          </p:cNvSpPr>
          <p:nvPr>
            <p:ph type="body" idx="3"/>
          </p:nvPr>
        </p:nvSpPr>
        <p:spPr/>
        <p:txBody>
          <a:bodyPr/>
          <a:lstStyle/>
          <a:p>
            <a:r>
              <a:t>图像降噪：</a:t>
            </a:r>
          </a:p>
        </p:txBody>
      </p:sp>
      <p:sp>
        <p:nvSpPr>
          <p:cNvPr id="5" name="Content Placeholder 4"/>
          <p:cNvSpPr>
            <a:spLocks noGrp="1"/>
          </p:cNvSpPr>
          <p:nvPr>
            <p:ph sz="half" idx="4"/>
          </p:nvPr>
        </p:nvSpPr>
        <p:spPr/>
        <p:txBody>
          <a:bodyPr/>
          <a:lstStyle/>
          <a:p>
            <a:r>
              <a:t>1. 去除图像中的噪声，提高图像质量。</a:t>
            </a:r>
          </a:p>
          <a:p>
            <a:r>
              <a:t>2. 降噪算法可以分析图像噪声模式并将其从图像中分离。</a:t>
            </a:r>
          </a:p>
          <a:p>
            <a:r>
              <a:t>3. 降噪程度需要根据图像具体情况调整，过度降噪可能会导致图像细节丢失。</a:t>
            </a:r>
          </a:p>
        </p:txBody>
      </p:sp>
      <p:sp>
        <p:nvSpPr>
          <p:cNvPr id="6" name="Text Placeholder 5"/>
          <p:cNvSpPr>
            <a:spLocks noGrp="1"/>
          </p:cNvSpPr>
          <p:nvPr>
            <p:ph type="body" idx="1"/>
          </p:nvPr>
        </p:nvSpPr>
        <p:spPr/>
        <p:txBody>
          <a:bodyPr/>
          <a:lstStyle/>
          <a:p>
            <a:r>
              <a:t>图像锐化：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图像增强：利用算法自动调整亮度、对比度、饱和度等参数，优化图像整体效果。</a:t>
            </a:r>
          </a:p>
        </p:txBody>
      </p:sp>
      <p:sp>
        <p:nvSpPr>
          <p:cNvPr id="3" name="Text Placeholder 2"/>
          <p:cNvSpPr>
            <a:spLocks noGrp="1"/>
          </p:cNvSpPr>
          <p:nvPr>
            <p:ph type="body" idx="1"/>
          </p:nvPr>
        </p:nvSpPr>
        <p:spPr/>
        <p:txBody>
          <a:bodyPr/>
          <a:lstStyle/>
          <a:p>
            <a:r>
              <a:t>图像超分辨率：</a:t>
            </a:r>
          </a:p>
        </p:txBody>
      </p:sp>
      <p:sp>
        <p:nvSpPr>
          <p:cNvPr id="4" name="Content Placeholder 3"/>
          <p:cNvSpPr>
            <a:spLocks noGrp="1"/>
          </p:cNvSpPr>
          <p:nvPr>
            <p:ph sz="half" idx="2"/>
          </p:nvPr>
        </p:nvSpPr>
        <p:spPr/>
        <p:txBody>
          <a:bodyPr/>
          <a:lstStyle/>
          <a:p>
            <a:r>
              <a:t>1. 将低分辨率图像转换为高分辨率图像，提高图像细节。</a:t>
            </a:r>
          </a:p>
          <a:p>
            <a:r>
              <a:t>2. 超分辨率算法可以利用图像先验知识和深度学习技术来生成高分辨率图像。</a:t>
            </a:r>
          </a:p>
          <a:p>
            <a:r>
              <a:t>3. 超分辨率技术在医学成像、卫星遥感等领域有广泛的应用。</a:t>
            </a:r>
          </a:p>
        </p:txBody>
      </p:sp>
      <p:sp>
        <p:nvSpPr>
          <p:cNvPr id="5" name="Text Placeholder 4"/>
          <p:cNvSpPr>
            <a:spLocks noGrp="1"/>
          </p:cNvSpPr>
          <p:nvPr>
            <p:ph type="body" idx="3"/>
          </p:nvPr>
        </p:nvSpPr>
        <p:spPr/>
        <p:txBody>
          <a:bodyPr/>
          <a:lstStyle/>
          <a:p>
            <a:r>
              <a:t>图像风格迁移：</a:t>
            </a:r>
          </a:p>
        </p:txBody>
      </p:sp>
      <p:sp>
        <p:nvSpPr>
          <p:cNvPr id="6" name="Content Placeholder 5"/>
          <p:cNvSpPr>
            <a:spLocks noGrp="1"/>
          </p:cNvSpPr>
          <p:nvPr>
            <p:ph sz="half" idx="4"/>
          </p:nvPr>
        </p:nvSpPr>
        <p:spPr/>
        <p:txBody>
          <a:bodyPr/>
          <a:lstStyle/>
          <a:p>
            <a:r>
              <a:t>1. 将一种图像的风格迁移到另一种图像上，实现图像风格转换。</a:t>
            </a:r>
          </a:p>
          <a:p>
            <a:r>
              <a:t>2. 风格迁移算法可以提取图像的风格特征并将其应用到另一张图像上。</a:t>
            </a:r>
          </a:p>
          <a:p>
            <a:r>
              <a:t>3. 风格迁移技术在艺术创作、图像编辑等领域有广泛的应用。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图像增强：利用算法自动调整亮度、对比度、饱和度等参数，优化图像整体效果。</a:t>
            </a:r>
          </a:p>
        </p:txBody>
      </p:sp>
      <p:sp>
        <p:nvSpPr>
          <p:cNvPr id="3" name="Text Placeholder 2"/>
          <p:cNvSpPr>
            <a:spLocks noGrp="1"/>
          </p:cNvSpPr>
          <p:nvPr>
            <p:ph type="body" idx="1"/>
          </p:nvPr>
        </p:nvSpPr>
        <p:spPr/>
        <p:txBody>
          <a:bodyPr/>
          <a:lstStyle/>
          <a:p>
            <a:r>
              <a:t>图像着色：</a:t>
            </a:r>
          </a:p>
        </p:txBody>
      </p:sp>
      <p:sp>
        <p:nvSpPr>
          <p:cNvPr id="4" name="Content Placeholder 3"/>
          <p:cNvSpPr>
            <a:spLocks noGrp="1"/>
          </p:cNvSpPr>
          <p:nvPr>
            <p:ph sz="half" idx="2"/>
          </p:nvPr>
        </p:nvSpPr>
        <p:spPr/>
        <p:txBody>
          <a:bodyPr/>
          <a:lstStyle/>
          <a:p>
            <a:r>
              <a:t>1. 将黑白图像转换为彩色图像，提高图像视觉效果。</a:t>
            </a:r>
          </a:p>
          <a:p>
            <a:r>
              <a:t>2. 图像着色算法可以利用图像语义信息和深度学习技术来生成逼真的彩色图像。</a:t>
            </a:r>
          </a:p>
          <a:p>
            <a:r>
              <a:t>3. 图像着色技术在历史图像修复、动画制作等领域有广泛的应用。</a:t>
            </a:r>
          </a:p>
        </p:txBody>
      </p:sp>
      <p:sp>
        <p:nvSpPr>
          <p:cNvPr id="5" name="Text Placeholder 4"/>
          <p:cNvSpPr>
            <a:spLocks noGrp="1"/>
          </p:cNvSpPr>
          <p:nvPr>
            <p:ph type="body" idx="3"/>
          </p:nvPr>
        </p:nvSpPr>
        <p:spPr/>
        <p:txBody>
          <a:bodyPr/>
          <a:lstStyle/>
          <a:p>
            <a:r>
              <a:t>图像修复：</a:t>
            </a:r>
          </a:p>
        </p:txBody>
      </p:sp>
      <p:sp>
        <p:nvSpPr>
          <p:cNvPr id="6" name="Content Placeholder 5"/>
          <p:cNvSpPr>
            <a:spLocks noGrp="1"/>
          </p:cNvSpPr>
          <p:nvPr>
            <p:ph sz="half" idx="4"/>
          </p:nvPr>
        </p:nvSpPr>
        <p:spPr/>
        <p:txBody>
          <a:bodyPr/>
          <a:lstStyle/>
          <a:p>
            <a:r>
              <a:t>1. 修复损坏或老化的图像，恢复图像原有面貌。</a:t>
            </a:r>
          </a:p>
          <a:p>
            <a:r>
              <a:t>2. 图像修复算法可以利用图像内容分析和深度学习技术来修复图像损坏部分。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噪点去除：运用降噪技术消除图像中的噪点，提升图像质量。</a:t>
            </a:r>
          </a:p>
        </p:txBody>
      </p:sp>
      <p:sp>
        <p:nvSpPr>
          <p:cNvPr id="3" name="Subtitle 2"/>
          <p:cNvSpPr>
            <a:spLocks noGrp="1"/>
          </p:cNvSpPr>
          <p:nvPr>
            <p:ph type="subTitle" idx="1"/>
          </p:nvPr>
        </p:nvSpPr>
        <p:spPr/>
        <p:txBody>
          <a:bodyPr/>
          <a:lstStyle/>
          <a:p>
            <a:r>
              <a:t>人工智能在摄影后期处理中的应用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噪点去除：运用降噪技术消除图像中的噪点，提升图像质量。</a:t>
            </a:r>
          </a:p>
        </p:txBody>
      </p:sp>
      <p:sp>
        <p:nvSpPr>
          <p:cNvPr id="3" name="Text Placeholder 2"/>
          <p:cNvSpPr>
            <a:spLocks noGrp="1"/>
          </p:cNvSpPr>
          <p:nvPr>
            <p:ph type="body" idx="1"/>
          </p:nvPr>
        </p:nvSpPr>
        <p:spPr/>
        <p:txBody>
          <a:bodyPr/>
          <a:lstStyle/>
          <a:p>
            <a:r>
              <a:t>噪点去除：运用降噪技术消除图像中的噪点，提升图像质量。</a:t>
            </a:r>
          </a:p>
        </p:txBody>
      </p:sp>
      <p:sp>
        <p:nvSpPr>
          <p:cNvPr id="4" name="Content Placeholder 3"/>
          <p:cNvSpPr>
            <a:spLocks noGrp="1"/>
          </p:cNvSpPr>
          <p:nvPr>
            <p:ph sz="half" idx="2"/>
          </p:nvPr>
        </p:nvSpPr>
        <p:spPr/>
        <p:txBody>
          <a:bodyPr/>
          <a:lstStyle/>
          <a:p>
            <a:r>
              <a:t>1. 降噪算法：介绍常用的降噪算法，例如平均滤波、中值滤波、邻域降噪、小波降噪、非局部均值滤波等，阐述它们的原理、特点和适用范围。</a:t>
            </a:r>
          </a:p>
          <a:p>
            <a:r>
              <a:t>2. 降噪参数优化：探讨降噪算法中参数的选择和优化策略，包括降噪强度、滤波窗口大小、相似性阈值等，以及优化目标的设定，例如峰值信噪比、结构相似性指数等。</a:t>
            </a:r>
          </a:p>
          <a:p>
            <a:r>
              <a:t>3. 多尺度降噪：提出多尺度降噪的概念，即在不同尺度上对图像进行降噪，以更好地去除不同类型的噪声。介绍多尺度降噪的实现方法，例如小波变换、金字塔分解等。</a:t>
            </a:r>
          </a:p>
        </p:txBody>
      </p:sp>
      <p:sp>
        <p:nvSpPr>
          <p:cNvPr id="5" name="Text Placeholder 4"/>
          <p:cNvSpPr>
            <a:spLocks noGrp="1"/>
          </p:cNvSpPr>
          <p:nvPr>
            <p:ph type="body" idx="3"/>
          </p:nvPr>
        </p:nvSpPr>
        <p:spPr/>
        <p:txBody>
          <a:bodyPr/>
          <a:lstStyle/>
          <a:p>
            <a:r>
              <a:t>噪声模型：建立合适的噪声模型，指导降噪算法的设计。</a:t>
            </a:r>
          </a:p>
        </p:txBody>
      </p:sp>
      <p:sp>
        <p:nvSpPr>
          <p:cNvPr id="6" name="Content Placeholder 5"/>
          <p:cNvSpPr>
            <a:spLocks noGrp="1"/>
          </p:cNvSpPr>
          <p:nvPr>
            <p:ph sz="half" idx="4"/>
          </p:nvPr>
        </p:nvSpPr>
        <p:spPr/>
        <p:txBody>
          <a:bodyPr/>
          <a:lstStyle/>
          <a:p>
            <a:r>
              <a:t>1. 噪声类型：分析图像中常见的噪声类型，例如高斯噪声、椒盐噪声、脉冲噪声、混合噪声等，研究它们的统计特性和分布规律。</a:t>
            </a:r>
          </a:p>
          <a:p>
            <a:r>
              <a:t>2. 噪声建模：介绍常用的噪声模型，例如高斯分布、泊松分布、瑞利分布等，阐述它们的数学表达式和参数估计方法。</a:t>
            </a:r>
          </a:p>
          <a:p>
            <a:r>
              <a:t>3. 噪声建模的应用：探讨噪声模型在降噪算法中的应用，例如噪声估计、滤波器设计、参数优化等，分析噪声模型对降噪性能的影响。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噪点去除：运用降噪技术消除图像中的噪点，提升图像质量。</a:t>
            </a:r>
          </a:p>
        </p:txBody>
      </p:sp>
      <p:sp>
        <p:nvSpPr>
          <p:cNvPr id="3" name="Content Placeholder 2"/>
          <p:cNvSpPr>
            <a:spLocks noGrp="1"/>
          </p:cNvSpPr>
          <p:nvPr>
            <p:ph sz="half" idx="2"/>
          </p:nvPr>
        </p:nvSpPr>
        <p:spPr/>
        <p:txBody>
          <a:bodyPr/>
          <a:lstStyle/>
          <a:p>
            <a:r>
              <a:t>1. 客观评价指标：介绍常用的客观评价指标，例如峰值信噪比、结构相似性指数、平均绝对误差等，阐述它们的计算公式和评价标准。</a:t>
            </a:r>
          </a:p>
          <a:p>
            <a:r>
              <a:t>2. 主观评价方法：探讨主观评价方法，例如平均意见分、配对比较等，分析主观评价结果的可靠性和有效性。</a:t>
            </a:r>
          </a:p>
          <a:p>
            <a:r>
              <a:t>3. 评价指标的选择：讨论不同评价指标的适用范围和局限性，提出评价指标的选择策略，以综合评估去噪后图像的质量。</a:t>
            </a:r>
          </a:p>
        </p:txBody>
      </p:sp>
      <p:sp>
        <p:nvSpPr>
          <p:cNvPr id="4" name="Text Placeholder 3"/>
          <p:cNvSpPr>
            <a:spLocks noGrp="1"/>
          </p:cNvSpPr>
          <p:nvPr>
            <p:ph type="body" idx="3"/>
          </p:nvPr>
        </p:nvSpPr>
        <p:spPr/>
        <p:txBody>
          <a:bodyPr/>
          <a:lstStyle/>
          <a:p>
            <a:r>
              <a:t>降噪算法的应用：将降噪技术应用于实际的摄影后期处理中，解决常见的噪声问题。</a:t>
            </a:r>
          </a:p>
        </p:txBody>
      </p:sp>
      <p:sp>
        <p:nvSpPr>
          <p:cNvPr id="5" name="Content Placeholder 4"/>
          <p:cNvSpPr>
            <a:spLocks noGrp="1"/>
          </p:cNvSpPr>
          <p:nvPr>
            <p:ph sz="half" idx="4"/>
          </p:nvPr>
        </p:nvSpPr>
        <p:spPr/>
        <p:txBody>
          <a:bodyPr/>
          <a:lstStyle/>
          <a:p>
            <a:r>
              <a:t>1. 降噪软件和插件：介绍常用的降噪软件和插件，例如Adobe Photoshop、Lightroom、Topaz DeNoise AI、Noiseware等，分析它们的优缺点和适用场景。</a:t>
            </a:r>
          </a:p>
          <a:p>
            <a:r>
              <a:t>2. 降噪参数设置：探讨降噪软件和插件中参数的设置策略，包括降噪强度、滤波窗口大小、相似性阈值等，提供参数设置的建议和经验。</a:t>
            </a:r>
          </a:p>
          <a:p>
            <a:r>
              <a:t>3. 降噪前后图像对比：展示降噪前后图像的对比效果，分析降噪算法对图像质量的改善，突出降噪算法的实用性和有效性。</a:t>
            </a:r>
          </a:p>
        </p:txBody>
      </p:sp>
      <p:sp>
        <p:nvSpPr>
          <p:cNvPr id="6" name="Text Placeholder 5"/>
          <p:cNvSpPr>
            <a:spLocks noGrp="1"/>
          </p:cNvSpPr>
          <p:nvPr>
            <p:ph type="body" idx="1"/>
          </p:nvPr>
        </p:nvSpPr>
        <p:spPr/>
        <p:txBody>
          <a:bodyPr/>
          <a:lstStyle/>
          <a:p>
            <a:r>
              <a:t>去噪后图像质量评价：评估去噪后图像的质量，指导降噪算法的改进。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白平衡校正：根据图像场景自动或手动调整白平衡，使色彩更加自然准确。</a:t>
            </a:r>
          </a:p>
        </p:txBody>
      </p:sp>
      <p:sp>
        <p:nvSpPr>
          <p:cNvPr id="3" name="Subtitle 2"/>
          <p:cNvSpPr>
            <a:spLocks noGrp="1"/>
          </p:cNvSpPr>
          <p:nvPr>
            <p:ph type="subTitle" idx="1"/>
          </p:nvPr>
        </p:nvSpPr>
        <p:spPr/>
        <p:txBody>
          <a:bodyPr/>
          <a:lstStyle/>
          <a:p>
            <a:r>
              <a:t>人工智能在摄影后期处理中的应用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白平衡校正：根据图像场景自动或手动调整白平衡，使色彩更加自然准确。</a:t>
            </a:r>
          </a:p>
        </p:txBody>
      </p:sp>
      <p:sp>
        <p:nvSpPr>
          <p:cNvPr id="3" name="Text Placeholder 2"/>
          <p:cNvSpPr>
            <a:spLocks noGrp="1"/>
          </p:cNvSpPr>
          <p:nvPr>
            <p:ph type="body" idx="1"/>
          </p:nvPr>
        </p:nvSpPr>
        <p:spPr/>
        <p:txBody>
          <a:bodyPr/>
          <a:lstStyle/>
          <a:p>
            <a:r>
              <a:t>白平衡校正：</a:t>
            </a:r>
          </a:p>
        </p:txBody>
      </p:sp>
      <p:sp>
        <p:nvSpPr>
          <p:cNvPr id="4" name="Content Placeholder 3"/>
          <p:cNvSpPr>
            <a:spLocks noGrp="1"/>
          </p:cNvSpPr>
          <p:nvPr>
            <p:ph sz="half" idx="2"/>
          </p:nvPr>
        </p:nvSpPr>
        <p:spPr/>
        <p:txBody>
          <a:bodyPr/>
          <a:lstStyle/>
          <a:p>
            <a:r>
              <a:t>1. 白平衡是指图像中白色区域的色温，它决定了图像中其他颜色的外观。</a:t>
            </a:r>
          </a:p>
          <a:p>
            <a:r>
              <a:t>2. 白平衡校正可以根据图像场景自动或手动调整白平衡，使色彩更加自然准确。</a:t>
            </a:r>
          </a:p>
          <a:p>
            <a:r>
              <a:t>3. 白平衡校正通常通过改变图像中的色温来实现，还可以通过改变图像中其他颜色的色相、饱和度和亮度来实现。</a:t>
            </a:r>
          </a:p>
        </p:txBody>
      </p:sp>
      <p:sp>
        <p:nvSpPr>
          <p:cNvPr id="5" name="Text Placeholder 4"/>
          <p:cNvSpPr>
            <a:spLocks noGrp="1"/>
          </p:cNvSpPr>
          <p:nvPr>
            <p:ph type="body" idx="3"/>
          </p:nvPr>
        </p:nvSpPr>
        <p:spPr/>
        <p:txBody>
          <a:bodyPr/>
          <a:lstStyle/>
          <a:p>
            <a:r>
              <a:t>色彩校正：</a:t>
            </a:r>
          </a:p>
        </p:txBody>
      </p:sp>
      <p:sp>
        <p:nvSpPr>
          <p:cNvPr id="6" name="Content Placeholder 5"/>
          <p:cNvSpPr>
            <a:spLocks noGrp="1"/>
          </p:cNvSpPr>
          <p:nvPr>
            <p:ph sz="half" idx="4"/>
          </p:nvPr>
        </p:nvSpPr>
        <p:spPr/>
        <p:txBody>
          <a:bodyPr/>
          <a:lstStyle/>
          <a:p>
            <a:r>
              <a:t>1. 色彩校正是指对图像中的颜色进行调整，以使图像更加美观或更符合特定要求。</a:t>
            </a:r>
          </a:p>
          <a:p>
            <a:r>
              <a:t>2. 色彩校正通常通过改变图像中颜色的色相、饱和度和亮度来实现。</a:t>
            </a:r>
          </a:p>
          <a:p>
            <a:r>
              <a:t>3. 色彩校正可以用来纠正图像中的色彩偏差、增强图像中的色彩对比度、改变图像中的色彩风格等。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白平衡校正：根据图像场景自动或手动调整白平衡，使色彩更加自然准确。</a:t>
            </a:r>
          </a:p>
        </p:txBody>
      </p:sp>
      <p:sp>
        <p:nvSpPr>
          <p:cNvPr id="3" name="Text Placeholder 2"/>
          <p:cNvSpPr>
            <a:spLocks noGrp="1"/>
          </p:cNvSpPr>
          <p:nvPr>
            <p:ph type="body" idx="1"/>
          </p:nvPr>
        </p:nvSpPr>
        <p:spPr/>
        <p:txBody>
          <a:bodyPr/>
          <a:lstStyle/>
          <a:p>
            <a:r>
              <a:t>锐化：</a:t>
            </a:r>
          </a:p>
        </p:txBody>
      </p:sp>
      <p:sp>
        <p:nvSpPr>
          <p:cNvPr id="4" name="Content Placeholder 3"/>
          <p:cNvSpPr>
            <a:spLocks noGrp="1"/>
          </p:cNvSpPr>
          <p:nvPr>
            <p:ph sz="half" idx="2"/>
          </p:nvPr>
        </p:nvSpPr>
        <p:spPr/>
        <p:txBody>
          <a:bodyPr/>
          <a:lstStyle/>
          <a:p>
            <a:r>
              <a:t>1. 锐化是指对图像中的边缘进行增强，以使图像看起来更加清晰。</a:t>
            </a:r>
          </a:p>
          <a:p>
            <a:r>
              <a:t>2. 锐化通常通过增加图像中边缘的对比度来实现。</a:t>
            </a:r>
          </a:p>
          <a:p>
            <a:r>
              <a:t>3. 锐化可以用来改善图像的细节，使图像看起来更加清晰。</a:t>
            </a:r>
          </a:p>
        </p:txBody>
      </p:sp>
      <p:sp>
        <p:nvSpPr>
          <p:cNvPr id="5" name="Text Placeholder 4"/>
          <p:cNvSpPr>
            <a:spLocks noGrp="1"/>
          </p:cNvSpPr>
          <p:nvPr>
            <p:ph type="body" idx="3"/>
          </p:nvPr>
        </p:nvSpPr>
        <p:spPr/>
        <p:txBody>
          <a:bodyPr/>
          <a:lstStyle/>
          <a:p>
            <a:r>
              <a:t>降噪：</a:t>
            </a:r>
          </a:p>
        </p:txBody>
      </p:sp>
      <p:sp>
        <p:nvSpPr>
          <p:cNvPr id="6" name="Content Placeholder 5"/>
          <p:cNvSpPr>
            <a:spLocks noGrp="1"/>
          </p:cNvSpPr>
          <p:nvPr>
            <p:ph sz="half" idx="4"/>
          </p:nvPr>
        </p:nvSpPr>
        <p:spPr/>
        <p:txBody>
          <a:bodyPr/>
          <a:lstStyle/>
          <a:p>
            <a:r>
              <a:t>1. 降噪是指去除图像中的噪点，以使图像看起来更加平滑。</a:t>
            </a:r>
          </a:p>
          <a:p>
            <a:r>
              <a:t>2. 降噪通常通过对图像进行滤波来实现。</a:t>
            </a:r>
          </a:p>
          <a:p>
            <a:r>
              <a:t>3. 降噪可以用来改善图像的质量，使图像看起来更加干净。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白平衡校正：根据图像场景自动或手动调整白平衡，使色彩更加自然准确。</a:t>
            </a:r>
          </a:p>
        </p:txBody>
      </p:sp>
      <p:sp>
        <p:nvSpPr>
          <p:cNvPr id="3" name="Text Placeholder 2"/>
          <p:cNvSpPr>
            <a:spLocks noGrp="1"/>
          </p:cNvSpPr>
          <p:nvPr>
            <p:ph type="body" idx="1"/>
          </p:nvPr>
        </p:nvSpPr>
        <p:spPr/>
        <p:txBody>
          <a:bodyPr/>
          <a:lstStyle/>
          <a:p>
            <a:r>
              <a:t>镜头畸变校正：</a:t>
            </a:r>
          </a:p>
        </p:txBody>
      </p:sp>
      <p:sp>
        <p:nvSpPr>
          <p:cNvPr id="4" name="Content Placeholder 3"/>
          <p:cNvSpPr>
            <a:spLocks noGrp="1"/>
          </p:cNvSpPr>
          <p:nvPr>
            <p:ph sz="half" idx="2"/>
          </p:nvPr>
        </p:nvSpPr>
        <p:spPr/>
        <p:txBody>
          <a:bodyPr/>
          <a:lstStyle/>
          <a:p>
            <a:r>
              <a:t>1. 镜头畸变是指由于镜头的光学特性而导致的图像变形。</a:t>
            </a:r>
          </a:p>
          <a:p>
            <a:r>
              <a:t>2. 镜头畸变通常表现为图像的直线不直、图像的边缘扭曲等。</a:t>
            </a:r>
          </a:p>
          <a:p>
            <a:r>
              <a:t>3. 镜头畸变校正可以用来消除图像中的镜头畸变，使图像看起来更加自然。</a:t>
            </a:r>
          </a:p>
        </p:txBody>
      </p:sp>
      <p:sp>
        <p:nvSpPr>
          <p:cNvPr id="5" name="Text Placeholder 4"/>
          <p:cNvSpPr>
            <a:spLocks noGrp="1"/>
          </p:cNvSpPr>
          <p:nvPr>
            <p:ph type="body" idx="3"/>
          </p:nvPr>
        </p:nvSpPr>
        <p:spPr/>
        <p:txBody>
          <a:bodyPr/>
          <a:lstStyle/>
          <a:p>
            <a:r>
              <a:t>格式转换：</a:t>
            </a:r>
          </a:p>
        </p:txBody>
      </p:sp>
      <p:sp>
        <p:nvSpPr>
          <p:cNvPr id="6" name="Content Placeholder 5"/>
          <p:cNvSpPr>
            <a:spLocks noGrp="1"/>
          </p:cNvSpPr>
          <p:nvPr>
            <p:ph sz="half" idx="4"/>
          </p:nvPr>
        </p:nvSpPr>
        <p:spPr/>
        <p:txBody>
          <a:bodyPr/>
          <a:lstStyle/>
          <a:p>
            <a:r>
              <a:t>1. 格式转换是指将图像从一种格式转换为另一种格式。</a:t>
            </a:r>
          </a:p>
          <a:p>
            <a:r>
              <a:t>2. 格式转换通常通过使用图像处理软件来实现。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色彩调整：通过色调、饱和度和明度的调整，实现图像色彩的个性化表达。</a:t>
            </a:r>
          </a:p>
        </p:txBody>
      </p:sp>
      <p:sp>
        <p:nvSpPr>
          <p:cNvPr id="3" name="Subtitle 2"/>
          <p:cNvSpPr>
            <a:spLocks noGrp="1"/>
          </p:cNvSpPr>
          <p:nvPr>
            <p:ph type="subTitle" idx="1"/>
          </p:nvPr>
        </p:nvSpPr>
        <p:spPr/>
        <p:txBody>
          <a:bodyPr/>
          <a:lstStyle/>
          <a:p>
            <a:r>
              <a:t>人工智能在摄影后期处理中的应用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色彩调整：通过色调、饱和度和明度的调整，实现图像色彩的个性化表达。</a:t>
            </a:r>
          </a:p>
        </p:txBody>
      </p:sp>
      <p:sp>
        <p:nvSpPr>
          <p:cNvPr id="3" name="Text Placeholder 2"/>
          <p:cNvSpPr>
            <a:spLocks noGrp="1"/>
          </p:cNvSpPr>
          <p:nvPr>
            <p:ph type="body" idx="1"/>
          </p:nvPr>
        </p:nvSpPr>
        <p:spPr/>
        <p:txBody>
          <a:bodyPr/>
          <a:lstStyle/>
          <a:p>
            <a:r>
              <a:t>色彩调整：</a:t>
            </a:r>
          </a:p>
        </p:txBody>
      </p:sp>
      <p:sp>
        <p:nvSpPr>
          <p:cNvPr id="4" name="Content Placeholder 3"/>
          <p:cNvSpPr>
            <a:spLocks noGrp="1"/>
          </p:cNvSpPr>
          <p:nvPr>
            <p:ph sz="half" idx="2"/>
          </p:nvPr>
        </p:nvSpPr>
        <p:spPr/>
        <p:txBody>
          <a:bodyPr/>
          <a:lstStyle/>
          <a:p>
            <a:r>
              <a:t>1. 色调调整：可改变图像的整体氛围，例如将其调整为暖色或冷色，从而表现出不同的情绪和意境；</a:t>
            </a:r>
          </a:p>
          <a:p>
            <a:r>
              <a:t>2. 饱和度调整：可改变图像色彩的浓烈程度，高饱和度可使图像色彩更加鲜艳突出，低饱和度可使图像色彩更加柔和淡雅；</a:t>
            </a:r>
          </a:p>
          <a:p>
            <a:r>
              <a:t>3. 明度调整：可改变图像色彩的明暗程度，高明度可使图像更加明亮清澈，低明度可使图像更加暗淡沉稳。</a:t>
            </a:r>
          </a:p>
        </p:txBody>
      </p:sp>
      <p:sp>
        <p:nvSpPr>
          <p:cNvPr id="5" name="Text Placeholder 4"/>
          <p:cNvSpPr>
            <a:spLocks noGrp="1"/>
          </p:cNvSpPr>
          <p:nvPr>
            <p:ph type="body" idx="3"/>
          </p:nvPr>
        </p:nvSpPr>
        <p:spPr/>
        <p:txBody>
          <a:bodyPr/>
          <a:lstStyle/>
          <a:p>
            <a:r>
              <a:t>色相调整：</a:t>
            </a:r>
          </a:p>
        </p:txBody>
      </p:sp>
      <p:sp>
        <p:nvSpPr>
          <p:cNvPr id="6" name="Content Placeholder 5"/>
          <p:cNvSpPr>
            <a:spLocks noGrp="1"/>
          </p:cNvSpPr>
          <p:nvPr>
            <p:ph sz="half" idx="4"/>
          </p:nvPr>
        </p:nvSpPr>
        <p:spPr/>
        <p:txBody>
          <a:bodyPr/>
          <a:lstStyle/>
          <a:p>
            <a:r>
              <a:t>1. 色相调整：可改变图像色彩的色相，从而实现对图像颜色进行全局性调整，实现图像的整体色调变化，以便搭配不同场景、情感的修改需求；</a:t>
            </a:r>
          </a:p>
          <a:p>
            <a:r>
              <a:t>2. 阴影调整：可单独调整图像阴影部分的色相、饱和度和明度，使阴影部分的色调与亮部色调相协调，获得整体的和谐统一；</a:t>
            </a:r>
          </a:p>
          <a:p>
            <a:r>
              <a:t>3. 高光调整：可单独调整图像高光部分的色相、饱和度和明度，使高光部分的色调与暗部色调相协调，以改善高光区域的画面质感。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色彩调整：通过色调、饱和度和明度的调整，实现图像色彩的个性化表达。</a:t>
            </a:r>
          </a:p>
        </p:txBody>
      </p:sp>
      <p:sp>
        <p:nvSpPr>
          <p:cNvPr id="3" name="Text Placeholder 2"/>
          <p:cNvSpPr>
            <a:spLocks noGrp="1"/>
          </p:cNvSpPr>
          <p:nvPr>
            <p:ph type="body" idx="1"/>
          </p:nvPr>
        </p:nvSpPr>
        <p:spPr/>
        <p:txBody>
          <a:bodyPr/>
          <a:lstStyle/>
          <a:p>
            <a:r>
              <a:t>白平衡：</a:t>
            </a:r>
          </a:p>
        </p:txBody>
      </p:sp>
      <p:sp>
        <p:nvSpPr>
          <p:cNvPr id="4" name="Content Placeholder 3"/>
          <p:cNvSpPr>
            <a:spLocks noGrp="1"/>
          </p:cNvSpPr>
          <p:nvPr>
            <p:ph sz="half" idx="2"/>
          </p:nvPr>
        </p:nvSpPr>
        <p:spPr/>
        <p:txBody>
          <a:bodyPr/>
          <a:lstStyle/>
          <a:p>
            <a:r>
              <a:t>1. 白平衡调整：可纠正因光线色温差异造成的图像色偏，确保图像色彩真实自然。可根据拍摄场景的光线色温选择合适的白平衡设置，以还原真实色彩；</a:t>
            </a:r>
          </a:p>
          <a:p>
            <a:r>
              <a:t>2. 使用白卡或灰卡：在拍摄时使用白卡或灰卡来校准白平衡，以便获得准确的色彩，减少后期调整的时间和精力；</a:t>
            </a:r>
          </a:p>
          <a:p>
            <a:r>
              <a:t>3. 白平衡调整工具：利用后期处理软件中的白平衡调整工具，可以方便快捷地对图像进行白平衡调整，以纠正偏色，使图像中白色的部分显示为标准白色。</a:t>
            </a:r>
          </a:p>
        </p:txBody>
      </p:sp>
      <p:sp>
        <p:nvSpPr>
          <p:cNvPr id="5" name="Text Placeholder 4"/>
          <p:cNvSpPr>
            <a:spLocks noGrp="1"/>
          </p:cNvSpPr>
          <p:nvPr>
            <p:ph type="body" idx="3"/>
          </p:nvPr>
        </p:nvSpPr>
        <p:spPr/>
        <p:txBody>
          <a:bodyPr/>
          <a:lstStyle/>
          <a:p>
            <a:r>
              <a:t>曲线调整：</a:t>
            </a:r>
          </a:p>
        </p:txBody>
      </p:sp>
      <p:sp>
        <p:nvSpPr>
          <p:cNvPr id="6" name="Content Placeholder 5"/>
          <p:cNvSpPr>
            <a:spLocks noGrp="1"/>
          </p:cNvSpPr>
          <p:nvPr>
            <p:ph sz="half" idx="4"/>
          </p:nvPr>
        </p:nvSpPr>
        <p:spPr/>
        <p:txBody>
          <a:bodyPr/>
          <a:lstStyle/>
          <a:p>
            <a:r>
              <a:t>1. 曲线调整：通过调整曲线来控制图像的色调和对比度，使图像色彩更加鲜明、对比度更高；</a:t>
            </a:r>
          </a:p>
          <a:p>
            <a:r>
              <a:t>2. 色调曲线调整：可单独调整图像中不同色调的亮度和对比度，以实现更细致的色彩控制；</a:t>
            </a:r>
          </a:p>
          <a:p>
            <a:r>
              <a:t>3. 直方图：结合直方图来调整图像的色调曲线，可直观地观察图像的亮度分布，并根据需要进行调整，从而避免出现曝光过度或曝光不足的情况。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https://d.book118.com/276201211014010045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图像增强：利用算法自动调整亮度、对比度、饱和度等参数，优化图像整体效果。</vt:lpstr>
      <vt:lpstr> 图像增强：利用算法自动调整亮度、对比度、饱和度等参数，优化图像整体效果。</vt:lpstr>
      <vt:lpstr> 图像增强：利用算法自动调整亮度、对比度、饱和度等参数，优化图像整体效果。</vt:lpstr>
      <vt:lpstr> 图像增强：利用算法自动调整亮度、对比度、饱和度等参数，优化图像整体效果。</vt:lpstr>
      <vt:lpstr> 噪点去除：运用降噪技术消除图像中的噪点，提升图像质量。</vt:lpstr>
      <vt:lpstr> 噪点去除：运用降噪技术消除图像中的噪点，提升图像质量。</vt:lpstr>
      <vt:lpstr> 噪点去除：运用降噪技术消除图像中的噪点，提升图像质量。</vt:lpstr>
      <vt:lpstr> 白平衡校正：根据图像场景自动或手动调整白平衡，使色彩更加自然准确。</vt:lpstr>
      <vt:lpstr> 白平衡校正：根据图像场景自动或手动调整白平衡，使色彩更加自然准确。</vt:lpstr>
      <vt:lpstr> 白平衡校正：根据图像场景自动或手动调整白平衡，使色彩更加自然准确。</vt:lpstr>
      <vt:lpstr> 白平衡校正：根据图像场景自动或手动调整白平衡，使色彩更加自然准确。</vt:lpstr>
      <vt:lpstr> 色彩调整：通过色调、饱和度和明度的调整，实现图像色彩的个性化表达。</vt:lpstr>
      <vt:lpstr> 色彩调整：通过色调、饱和度和明度的调整，实现图像色彩的个性化表达。</vt:lpstr>
      <vt:lpstr> 色彩调整：通过色调、饱和度和明度的调整，实现图像色彩的个性化表达。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2024-09-13T17:53:34.558</cp:lastPrinted>
  <dcterms:created xsi:type="dcterms:W3CDTF">2024-09-13T09:53:34Z</dcterms:created>
  <dcterms:modified xsi:type="dcterms:W3CDTF">2024-09-13T09:53:36Z</dcterms:modified>
</cp:coreProperties>
</file>