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0D678-CCAF-4D3F-BA76-85D3E7AD8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6C682-EEAB-410E-8220-0B2BF73B9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D97A9-F261-42FC-92E3-3AAA40409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9F695-D7D7-4806-985A-B68CD8AA9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71B29F-4056-4419-B68E-A828EE055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D15E4B-34E3-47E0-AB5E-00BF30BA8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8A8299-08CB-4A74-82D7-8B734AC98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FC4B65-8EE7-4889-ABA5-DB3CE0CDE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FFA13-46A8-417A-BA42-4296F8B9A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5EE15-F60C-4148-B3D7-EFCBE6387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DD6F4-8357-4DC7-8089-41A73021B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0203303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大客户营销管理策略在医疗健康领域的实践经验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医疗健康领域大客户概述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实践经验分享：成功案例剖析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挑战与对策探讨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未来趋势展望与建议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随着人们健康意识的提高和医疗技术的不断进步，医疗健康市场呈现出快速增长的趋势。大客户作为医疗健康市场的重要组成部分，对于企业的业绩和市场份额具有重要影响。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医疗健康市场现状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大客户营销管理是企业实现持续发展的重要手段之一。通过建立和维护与大客户之间的长期合作关系，企业可以更好地满足客户需求，提高客户满意度和忠诚度，进而实现业绩增长和市场份额提升。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本文旨在探讨大客户营销管理策略在医疗健康领域的实践经验，为企业制定有效的大客户营销管理策略提供参考和借鉴。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通过对医疗健康领域大客户营销管理策略的深入分析，总结实践经验，提炼有效策略和方法，为企业制定针对性的大客户营销管理方案提供指导和帮助。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医疗健康领域大客户概述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在医疗健康领域，大客户通常指的是具有较大采购规模、高市场份额、高品牌影响力和高成长潜力的医疗机构、医药公司或政府部门。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大客户往往拥有专业的采购团队和严格的采购流程，对产品和服务质量有较高要求，同时注重长期合作关系和持续创新。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医疗健康领域大客户现状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医疗机构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大型综合性医院、专科医院和连锁医疗机构是主要的大客户群体，它们对医疗设备、药品和耗材的需求量大且稳定。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医药公司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跨国药企和国内龙头药企具有强大的研发实力和市场份额，是医药销售的主要对象。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政府部门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卫生健康委员会、医保局等政府部门在公共卫生、医疗保障等方面有巨大的采购需求。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长期合作关系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大客户对医疗健康企业的重要性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大客户占据了医疗健康市场的主要份额，与大客户合作有助于企业快速扩大市场份额。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与大客户的合作能够提升企业的品牌知名度和行业地位，进而吸引更多优质客户。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大客户对产品和服务的高要求推动企业不断创新，提高产品质量和技术水平。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与大客户建立长期稳定的合作关系有助于企业实现可持续发展。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根据客户需求、购买行为、地域等因素，将医疗健康市场细分为不同的子市场，以便更精准地满足目标客户需求。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结合企业资源和市场机会，选择具有潜力且符合企业战略目标的子市场作为目标客户群体。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市场细分与目标客户选择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针对目标客户群体，明确产品在医疗健康领域中的定位，突出产品的独特性和价值。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差异化竞争优势构建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通过技术创新、品质提升、服务优化等手段，构建产品的差异化竞争优势，以区别于竞争对手并吸引目标客户。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产品定位与差异化竞争优势构建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根据目标客户需求和市场竞争状况，制定产品组合、产品线延伸等策略，以满足不同客户群体的需求。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根据产品成本、市场需求和竞争状况，制定合理的定价策略，以实现企业盈利和市场份额的平衡。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选择合适的销售渠道和合作伙伴，建立高效的分销网络，以确保产品能够快速、准确地到达目标客户手中。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通过广告、公关、销售促进等手段，提高品牌知名度和美誉度，吸引目标客户的关注和购买。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营销策略组合设计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https://d.book118.com/276202033035010101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2024-09-25T15:07:00.360</cp:lastPrinted>
  <dcterms:created xsi:type="dcterms:W3CDTF">2024-09-25T07:07:00Z</dcterms:created>
  <dcterms:modified xsi:type="dcterms:W3CDTF">2024-09-25T07:07:02Z</dcterms:modified>
</cp:coreProperties>
</file>