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CE493-F546-4A09-95BA-58CDB32C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2C1F7-713A-4674-9BF3-63879FB7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A0494-31BD-4506-89F9-A0559E89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65819-B268-41BE-9CD1-5C13C3CC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FDE2C-7C53-491F-907B-86107FD6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9BD5D-99FA-4A38-8719-774A450C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EB6DD-2686-42C5-BF93-F475C563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E08F7-E704-4601-B5F7-36F58D2A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F9A8B-0428-4CA1-8BD4-9BDCCF31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18BC-CA43-45C7-8C13-AF598644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8A528-9C1B-4125-8C0B-4B664CCCA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210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部护理质量控制PPT\n## 1.护理质量控制的重要性及背景\n### 1.1护理质量控制在医院管理中的重要性\n### 1.2当前护理质量控制面临的挑战\n### 1.3国内外护理质量控制的发展趋势\n## 2.护理质量控制的基本原则和方法\n### 2.1护理质量控制的基本原则\n### 2.2护理质量控制的方法论\n### 2.3护理质量控制的实施策略\n## 3.护理质量控制体系的构建与实施\n### 3.1护理质量控制体系的构建思路\n### 3.2护理质量控制体系的实施步骤\n### 3.3护理质量控制体系的持续改进\n## 4.护理质量控制的评价与反馈\n### 4.1护理质量控制的评价标准与方法\n### 4.2护理质量控制的反馈机制\n### 4.3护理质量控制的奖惩措施\n## 5.护理质量控制的关键环节与案例分析\n### 5.1护理质量控制的关键环节\n### 5.2护理质量控制的案例分析\n### 5.3护理质量控制的实践经验与教训\n## 6.护理质量控制的未来展望与挑战\n### 6.1护理质量控制的未来发展趋势\n### 6.2护理质量控制面临的挑战与机遇\n### 6.3提升护理质量控制水平的建议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护理部护理质量控制PPT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护理质量控制的重要性及背景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2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护理质量是医疗服务质量的重要组成部分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高质量的护理服务可以提高患者的满意度和信任度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有助于降低医疗纠纷和投诉</a:t>
                </a:r>
                <a:endParaRPr/>
              </a:p>
            </p:txBody>
          </p:sp>
        </p:grpSp>
        <p:grpSp>
          <p:nvGrpSpPr>
            <p:cNvPr id="2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护理质量控制可以及时发现和纠正护理工作中的问题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降低患者在治疗过程中出现并发症的风险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保障患者的身心健康和生命安全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提高医院竞争力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高水平的护理服务质量是医院品牌形象的体现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有助于提高医院的知名度和口碑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增加患者的就医选择和吸引力</a:t>
                </a:r>
                <a:endParaRPr/>
              </a:p>
            </p:txBody>
          </p:sp>
        </p:grpSp>
      </p:grpSp>
      <p:pic>
        <p:nvPicPr>
          <p:cNvPr id="2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护理质量控制在医院管理中的重要性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护理人员配备不足，导致工作负荷过重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护理人员流动性大，影响护理队伍的稳定性和凝聚力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护理人员素质参差不齐，影响护理服务质量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护理人力资源紧张</a:t>
                </a:r>
                <a:endParaRPr/>
              </a:p>
            </p:txBody>
          </p:sp>
        </p:grpSp>
        <p:grpSp>
          <p:nvGrpSpPr>
            <p:cNvPr id="2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不同医院、不同科室之间的护理服务质量存在差距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护理服务质量的评估和监控体系不完善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护理服务质量的持续改进机制不健全</a:t>
                </a:r>
                <a:endParaRPr/>
              </a:p>
            </p:txBody>
          </p:sp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endParaRPr/>
              </a:p>
            </p:txBody>
          </p:sp>
        </p:grpSp>
        <p:grpSp>
          <p:nvGrpSpPr>
            <p:cNvPr id="2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护理信息系统的建设和应用滞后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护理数据的收集和分析能力不足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护理信息化对护理服务质量提升的支撑作用不明显</a:t>
                </a:r>
                <a:endParaRPr/>
              </a:p>
            </p:txBody>
          </p: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护理信息化水平不高</a:t>
                </a:r>
                <a:endParaRPr/>
              </a:p>
            </p:txBody>
          </p:sp>
        </p:grpSp>
      </p:grpSp>
      <p:pic>
        <p:nvPicPr>
          <p:cNvPr id="2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当前护理质量控制面临的挑战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国内外护理质量控制的发展趋势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国际护理质量控制发展趋势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护理质量控制更加注重患者安全和满意度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护理质量控制手段更加智能化和精细化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护理质量控制体系更加完善和系统化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国内护理质量控制发展趋势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护理质量控制政策导向更加明确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护理质量控制体系建设和实施更加深入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护理质量控制手段和方法更加多样化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护理质量控制的基本原则和方法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护理服务以满足患者需求为导向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关注患者的身心健康和生命安全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提高患者对护理服务的满意度和信任度</a:t>
                </a:r>
                <a:endParaRPr/>
              </a:p>
            </p:txBody>
          </p:sp>
        </p:grpSp>
        <p:grpSp>
          <p:nvGrpSpPr>
            <p:cNvPr id="2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全员参与</a:t>
                </a:r>
                <a:endParaRPr/>
              </a:p>
            </p:txBody>
          </p:sp>
          <p:sp>
            <p:nvSpPr>
              <p:cNvPr id="2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护理质量控制是全体护理人员的共同责任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建立全员参与的护理质量控制体系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提高护理人员的质量意识和参与度</a:t>
                </a:r>
                <a:endParaRPr/>
              </a:p>
            </p:txBody>
          </p:sp>
        </p:grpSp>
        <p:grpSp>
          <p:nvGrpSpPr>
            <p:cNvPr id="2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护理质量控制是一个持续的过程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建立护理质量控制的持续改进机制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促进护理服务质量的不断提升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明确护理质量控制的目标和任务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制定护理质量控制的标准和规程</a:t>
                </a:r>
                <a:endParaRPr/>
              </a:p>
            </p:txBody>
          </p:sp>
          <p:sp>
            <p:nvSpPr>
              <p:cNvPr id="29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护理质量控制工具与方法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采用多种护理质量控制工具和方法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如护理质量指标、护理质量审计、护理质量改进项目等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提高护理质量控制的针对性和有效性</a:t>
                </a:r>
                <a:endParaRPr/>
              </a:p>
            </p:txBody>
          </p:sp>
          <p:sp>
            <p:nvSpPr>
              <p:cNvPr id="30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护理质量信息反馈与改进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建立护理质量信息的收集和分析机制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及时反馈护理质量信息，为持续改进提供依据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制定并实施护理质量改进措施，提升护理服务质量</a:t>
                </a:r>
                <a:endParaRPr/>
              </a:p>
            </p:txBody>
          </p:sp>
          <p:sp>
            <p:nvSpPr>
              <p:cNvPr id="30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护理质量控制的方法论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护理培训与教育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加强护理人员的培训和教育工作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提高护理人员的业务水平和综合素质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促进护理服务质量的提升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护理质量控制与激励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建立护理质量控制与激励制度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对护理质量优秀的个人和团队给予奖励和表彰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对护理质量不合格的个人和团队进行整改和处罚</a:t>
                </a:r>
                <a:endParaRPr/>
              </a:p>
            </p:txBody>
          </p:sp>
          <p:pic>
            <p:nvPicPr>
              <p:cNvPr id="3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护理质量监测与评估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建立护理质量监测与评估机制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定期对护理服务质量进行评估和监控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为护理质量控制的持续改进提供依据</a:t>
                </a:r>
                <a:endParaRPr/>
              </a:p>
            </p:txBody>
          </p:sp>
          <p:pic>
            <p:nvPicPr>
              <p:cNvPr id="3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护理质量控制的实施策略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护理质量控制体系的构建与实施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明确护理质量控制目标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根据医院发展战略和患者需求，确定护理质量控制目标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确保护理质量控制目标的科学性、合理性和可操作性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建立护理质量控制目标与护理服务质量指标之间的关系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建立护理质量控制组织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设立护理质量控制组织，明确组织职责和权限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建立护理质量控制组织的运作机制和管理制度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加强护理质量控制组织与其他相关部门的协同和合作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制定护理质量控制制度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制定护理质量控制制度，明确质量控制的标准和规程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建立护理质量控制的实施机制和监控体系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加强护理质量控制制度的执行力和约束力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护理质量控制体系的构建思路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制定护理质量标准和规程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根据护理质量控制目标，制定护理质量标准和规程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建立护理质量标准的层次结构和分类体系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加强护理质量标准的培训、指导和执行</a:t>
                </a:r>
                <a:endParaRPr/>
              </a:p>
            </p:txBody>
          </p:sp>
          <p:sp>
            <p:nvSpPr>
              <p:cNvPr id="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建立护理质量监测与评估机制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建立护理质量监测与评估机制，定期对护理服务质量进行评估和监控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加强护理质量数据的收集、分析和反馈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为护理质量控制的持续改进提供依据</a:t>
                </a:r>
                <a:endParaRPr/>
              </a:p>
            </p:txBody>
          </p:sp>
          <p:sp>
            <p:nvSpPr>
              <p:cNvPr id="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实施护理质量改进项目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针对护理质量监测与评估中发现的问题，实施护理质量改进项目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加强护理质量改进项目的策划、实施和评估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提高护理质量改进项目的效果和效益</a:t>
                </a:r>
                <a:endParaRPr/>
              </a:p>
            </p:txBody>
          </p:sp>
          <p:sp>
            <p:nvSpPr>
              <p:cNvPr id="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护理质量控制体系的实施步骤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建立护理质量持续改进机制</a:t>
                </a:r>
                <a:endParaRPr/>
              </a:p>
            </p:txBody>
          </p:sp>
          <p:sp>
            <p:nvSpPr>
              <p:cNvPr id="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建立护理质量持续改进机制，确保护理服务质量的持续提升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加强护理质量持续改进的策划、实施和评估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为护理质量控制的持续改进提供制度保障</a:t>
                </a:r>
                <a:endParaRPr/>
              </a:p>
            </p:txBody>
          </p:sp>
        </p:grpSp>
        <p:grpSp>
          <p:nvGrpSpPr>
            <p:cNvPr id="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加强护理质量信息反馈</a:t>
                </a:r>
                <a:endParaRPr/>
              </a:p>
            </p:txBody>
          </p:sp>
          <p:sp>
            <p:nvSpPr>
              <p:cNvPr id="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建立护理质量信息反馈机制，及时反馈护理质量信息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加强护理质量信息的分析和利用，为持续改进提供依据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提高护理质量信息的透明度和可信度</a:t>
                </a:r>
                <a:endParaRPr/>
              </a:p>
            </p:txBody>
          </p:sp>
        </p:grpSp>
        <p:grpSp>
          <p:nvGrpSpPr>
            <p:cNvPr id="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优化护理质量控制策略</a:t>
                </a:r>
                <a:endParaRPr/>
              </a:p>
            </p:txBody>
          </p:sp>
          <p:sp>
            <p:nvSpPr>
              <p:cNvPr id="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根据护理质量监测与评估的结果，优化护理质量控制策略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加强护理质量控制手段和方法的创新和应用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提高护理质量控制的针对性和有效性</a:t>
                </a:r>
                <a:endParaRPr/>
              </a:p>
            </p:txBody>
          </p:sp>
        </p:grpSp>
      </p:grpSp>
      <p:pic>
        <p:nvPicPr>
          <p:cNvPr id="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护理质量控制体系的持续改进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https://d.book118.com/276202101005010050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护理部护理质量控制PPT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2024-09-15T02:29:07.911</cp:lastPrinted>
  <dcterms:created xsi:type="dcterms:W3CDTF">2024-09-14T18:29:07Z</dcterms:created>
  <dcterms:modified xsi:type="dcterms:W3CDTF">2024-09-14T18:29:09Z</dcterms:modified>
</cp:coreProperties>
</file>