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A3498-EC93-4D3D-A024-7FD81DA8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EF260-5762-4C85-BC17-B7F7269C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E55A4-6FDD-47F9-8289-C32AF7DB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448A8-1769-4959-B639-3B7719D1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E3BE8E-365A-40A5-8AC4-9F6D86FC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FF59C-9CF0-4D49-8484-B344265F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3DAEEC-A30A-4FE2-B4EA-F3F49791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FAF2D-CDC3-4F06-996B-2B7522811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D8936-D4F3-46E2-8444-D412CFFD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B118B-DBF0-400B-9E3D-FD81FE530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5C890-1913-41CF-AEF4-573E80DB0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2104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仓储物流部门的工作效率与资金运营优化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资金运营优化方案设计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仓储物流部门现状分析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订单处理速度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人员生产力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设备利用率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评估从接收订单到完成拣货、打包、发货等流程所需时间。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评估员工在单位时间内完成的工作量，以衡量工作效率。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分析库存商品的流转速度，以判断仓储管理效率。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分析仓储设备（如叉车、货架等）的使用效率，避免资源浪费。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主要来源于销售收入、客户预付款等，需关注资金到账的及时性和稳定性。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包括采购成本、运输费用、员工薪酬、仓储租金等，需合理控制支出。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资金周转速度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分析从资金投入到回收的周期，以判断资金运营效率。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4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财务风险预警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建立财务预警机制，及时发现并解决潜在的财务风险。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资金运营状况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工作流程繁琐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可能影响工作效率和生产力，需加强培训和技能提升。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人员技能不足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设备老化陈旧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资金管理不善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可能引发资金短缺、财务风险等问题，需完善资金管理制度。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可能导致订单处理速度慢、库存周转率低等问题，需优化流程。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可能导致设备利用率低、维修成本高，需更新升级设备。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提高工作效率策略与措施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简化作业步骤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去除不必要的环节，合并重复步骤，提高作业效率。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制定标准作业程序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明确每项作业的具体步骤、操作规范及安全注意事项，降低操作失误率。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引入信息化管理系统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实现作业流程的信息化管理，提高数据准确性和传递效率。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优化作业流程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自动化立体仓库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采用自动化货架、堆垛机、输送设备等，实现仓库作业的自动化和智能化。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无人搬运车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引入无人驾驶搬运车，减少人工搬运成本，提高搬运效率。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应用物联网技术对仓库进行实时监控和管理，提高仓库管理效率。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针对员工的不同岗位和技能需求，制定培训计划，提高员工的业务水平和操作技能。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建立员工激励机制，鼓励员工积极学习和创新，提高工作效率。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加强团队建设，培养员工之间的协作精神和团队意识，提高整体工作效率。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加强员工培训与管理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根据仓储物流部门的工作特点和目标，制定具体的考核标准和指标。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按照考核周期对员工进行定期考核，评估员工的工作表现和贡献。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根据考核结果给予相应的奖励或惩罚，激励员工努力工作并提高工作效率。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实施绩效考核制度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资金运营优化方案设计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通过数据分析和市场调研，准确预测未来需求，避免过量库存积压。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精准需求预测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采用ABC分类法，对不同重要程度的库存进行差异化管理，降低管理成本。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确保先入库的货物先出库，避免过期、陈旧货物长期积压。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先进先出原则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通过供应链协同，实现库存共享，降低整体库存水平。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库存共享与协同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降低库存成本途径探讨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https://d.book118.com/276202104005010045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2024-09-13T16:45:30.719</cp:lastPrinted>
  <dcterms:created xsi:type="dcterms:W3CDTF">2024-09-13T08:45:30Z</dcterms:created>
  <dcterms:modified xsi:type="dcterms:W3CDTF">2024-09-13T08:45:33Z</dcterms:modified>
</cp:coreProperties>
</file>