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88A3E-D483-4111-AABA-991B3AF8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86BBB-D008-4B86-BFB1-F2C7F963B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E0281-0485-4492-81D5-1328A5B9F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1F9F2-7283-4D9F-8858-61CA4BEEA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AA4798-0B77-4827-821E-475D48313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5D1991-C033-487C-8DC8-745E30EA1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B6CC55-E0E1-4EBD-B935-B85D0776C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705FC-1063-4524-B23A-3BB4FEF5C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1CDEB-3AE5-4A9E-A5FB-0B14A8F87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5A236-303A-47BE-B71B-8F6583049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B6438-4721-4F78-977E-4D553BEB3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03000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防晒日常护理课件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防晒产品的选择与使用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日常防晒护理的注意事项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防晒产品的成分与效果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防晒产品的使用误区与解答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防晒日常护理的实践建议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紫外线过度暴露会导致皮肤发红、肿胀、疼痛和灼热感，严重时可引起水泡。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晒伤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皮肤炎症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33" r="1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250" r="3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紫外线长期过度暴露可引起皮肤炎症，如日光性皮炎、光化性痒疹等。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紫外线过度暴露是皮肤癌的主要诱因之一，可导致皮肤鳞状细胞癌、基底细胞癌等。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紫外线对皮肤的伤害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防晒可以减少紫外线对皮肤的伤害，预防皮肤炎症和皮肤癌。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939" b="1293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1108" b="111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保护皮肤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紫外线是皮肤老化的主要原因之一，防晒有助于减缓皮肤老化速度，保持皮肤年轻态。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延缓皮肤老化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防晒可以增强皮肤的抵抗力，减少过敏和感染的风险。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提高皮肤抵抗力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防晒与皮肤健康的关系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76" b="27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46" b="68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防晒与皮肤老化的关系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皮肤老化表现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皮肤老化表现为皮肤松弛、皱纹、色素沉着等，紫外线是主要诱因之一。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防晒减缓老化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防晒可以减缓紫外线对皮肤的伤害，从而减缓皮肤老化速度，使皮肤保持年轻态。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防晒产品选择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选择合适的防晒产品是日常护理的重要一环，需要根据个人肤质和需求选择合适的防晒霜、防晒喷雾等产品。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防晒产品的选择与使用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了解防晒霜的SPF值、PA等级以及其他成分，选择适合自己肤质和需求的防晒霜。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在选择防晒霜时，应关注其SPF值和PA等级，SPF值代表防晒伤的能力，PA等级代表防晒黑的能力。此外，还需查看防晒霜的成分表，选择不含有害成分且适合自己的肤质的防晒霜。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94" r="127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防晒霜的选择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掌握正确的使用方法和涂抹量，确保防晒霜能够发挥最佳效果。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在使用防晒霜之前，需彻底清洁皮肤并确保皮肤干燥。取适量防晒霜，均匀涂抹于暴露部位，如面部、手臂、腿部等，并轻轻拍打至吸收。在户外活动时，应每两小时重新涂抹一次。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防晒霜的使用方法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741" r="157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了解需要涂抹防晒霜的部位，避免遗漏。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除了面部需要涂抹防晒霜外，其他暴露部位如手臂、腿部、背部等也需要涂抹。此外，耳朵、脖子、脚背等部位也需要注意涂抹防晒霜，以全方位地保护皮肤不受阳光伤害。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防晒霜的涂抹部位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日常防晒护理的注意事项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46" r="301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避免在阳光强烈时外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如果必须在这段时间外出，应尽量寻找遮荫处行走，减少暴露在阳光下的时间。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避免在上午10点至下午4点之间外出，此时紫外线辐射最强，对皮肤的伤害最大。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戴帽子和太阳镜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选择宽边帽，能够遮挡额头、耳朵和脖子部位，防止阳光直射。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太阳镜能够阻挡紫外线对眼睛的伤害，建议选择具有防紫外线功能的镜片。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长袖衣服和长裤能够遮挡手臂和腿部皮肤，减少紫外线照射。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衣物颜色越深，防晒效果越好，因为深色能吸收更多的紫外线。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穿长袖衣服和长裤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https://d.book118.com/276203000221010034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2024-09-04T07:52:05.856</cp:lastPrinted>
  <dcterms:created xsi:type="dcterms:W3CDTF">2024-09-03T23:52:05Z</dcterms:created>
  <dcterms:modified xsi:type="dcterms:W3CDTF">2024-09-03T23:52:07Z</dcterms:modified>
</cp:coreProperties>
</file>