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B0105-0963-4B5F-AFF1-89DE8130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8B559-12BC-48C5-B484-48286DFF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67169-27E8-43FA-AE2A-2A5494EF8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8C91A-715E-4DAC-82D5-C23CFA50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EFB9E-7A07-40B3-A362-4B3A01BC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0BA12-F755-4681-91AB-FE04CE8E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C38C7-5B6A-47F0-B0E9-302C5C0C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4A9E-A9F1-4D3E-9CEA-F359BAAE0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D950F-03F3-427C-B82C-93D7BB21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D7964-40A2-4910-A6C0-22C6F14C2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78BA1-7731-4793-9B56-CE694FFC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3002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皮肤护理产品选择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皮肤健康生活习惯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皮肤由表皮、真皮和皮下组织三部分组成，具有保护、调节体温、感觉、分泌和排泄等功能。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皮肤是人体最大的器官，具有屏障作用，可以防止水分和电解质的流失，同时也能防止外界有害物质侵入。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皮肤的状态直接影响到一个人的外貌和健康，健康的皮肤能够给人带来自信和良好的精神状态。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油性皮肤表面油脂分泌较多，容易出现毛孔堵塞和痤疮等问题。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干性皮肤表面油脂分泌较少，容易出现干燥、脱屑和细纹等问题。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中性皮肤表面油脂分泌适中，皮肤状态较为健康，没有明显的问题。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敏感性皮肤对外界刺激较为敏感，容易出现过敏反应。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黑头和白头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色斑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皮肤问题及其成因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痤疮是由于毛囊内细菌增多和皮脂分泌过多引起的，常见于青少年。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黑头和白头是由于毛囊口角化异常引起的，毛囊口堵塞导致皮脂无法排出。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皱纹是由于皮肤老化、干燥、紫外线照射等因素引起的。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色斑是由于黑色素细胞活性增强引起的，紫外线照射是主要诱因。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清洁是皮肤护理的基础，卸妆是清洁的重要步骤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清洁能够去除皮肤表面的污垢、油脂和彩妆残留，使皮肤保持清爽。卸妆能够彻底清除彩妆品，避免残留物对皮肤的伤害。选择适合自己肤质的洁面产品和卸妆油是关键。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清洁与卸妆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保湿和滋润能够保持皮肤水油平衡，防止干燥和细纹的产生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选择含有保湿成分的护肤品，如玻尿酸、甘油等，可以锁住水分，使皮肤保持水润状态。滋润产品可以补充皮肤所需的油脂，帮助皮肤保持柔软光滑。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保湿与滋润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防晒可以防止紫外线对皮肤的伤害，美白可以改善肤色不均和色斑问题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选择SPF值高的防晒霜，并定期补涂，可以有效地防止紫外线对皮肤的伤害。美白产品可以抑制黑色素的形成，均匀肤色，但需要长期坚持使用才能看到明显效果。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防晒与美白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去角质与按摩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去角质可以帮助去除死皮细胞，促进新陈代谢，按摩可以促进血液循环和淋巴排毒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选择温和的去角质产品，避免过度刺激皮肤。按摩可以促进血液循环，加速新陈代谢，同时还能缓解疲劳。注意按摩力度要适中，避免对皮肤造成伤害。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防止挤压痘痘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避免直接挤压痘痘，以免引起感染和留下疤痕，可以采取针清方式处理。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使用含有抗炎成分的护肤品，如尿囊素、绿茶提取物等，以减轻痘痘炎症。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控制油脂分泌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使用含有控油成分的护肤品，如水杨酸、金缕梅等，以平衡皮肤油脂分泌。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针对油性、混合性和易长痘的皮肤类型，提供有效的护理方法。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选择温和的洁面产品，每天清洁2-3次，以去除多余油脂和污垢，避免毛孔堵塞。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痘痘肌护理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https://d.book118.com/276203002221010034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2024-09-04T07:52:06.617</cp:lastPrinted>
  <dcterms:created xsi:type="dcterms:W3CDTF">2024-09-03T23:52:06Z</dcterms:created>
  <dcterms:modified xsi:type="dcterms:W3CDTF">2024-09-03T23:52:08Z</dcterms:modified>
</cp:coreProperties>
</file>