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CBB5D-E292-4820-8E8A-BA7BF1135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44534-5CEE-4582-8D0A-950430B83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930DC-A042-45CC-9346-F314AD341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733BB-68B3-49D1-824D-8DA57297E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86B93B-B299-401F-B9DF-23A9A598C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FD4D79-70D3-4601-B868-EB74A37E8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CE8574-1950-466C-91F1-22912C25B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46266-6053-4949-BBDF-C1CE68CCD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ED90A-3903-4E39-AD85-8695EA4FC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3AB46-D398-4B6C-9F50-F6B8A1C45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6E49B-BFCF-4126-A6CC-CD13023B6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20512321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计算机操作系统虚拟内存管理与故障排查案例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虚拟内存管理概述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虚拟内存管理技术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虚拟内存故障类型与表现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虚拟内存故障排查方法与工具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虚拟内存优化策略与实践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虚拟内存管理概述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421" r="642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虚拟内存是一种内存管理技术，它将硬盘空间作为RAM的扩展，使得程序可以使用比实际物理内存更大的内存空间。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虚拟内存允许程序使用比物理内存更大的地址空间，从而可以运行更大的程序或使用更多的数据。同时，虚拟内存还可以提高内存的利用率，使得多个程序可以共享相同的物理内存。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虚拟内存定义与作用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物理内存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计算机中的实际RAM，用于存储和访问数据。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虚拟内存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通过软件技术将硬盘空间模拟成内存，扩展了可用内存的范围。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内存是物理内存的扩展和补充，当物理内存不足时，操作系统会将一部分数据从物理内存移至虚拟内存中，以释放物理内存空间。同时，操作系统会管理虚拟内存和物理内存的映射关系，确保程序可以正确地访问数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虚拟内存与物理内存关系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通过虚拟内存技术，可以将暂时不用的数据移至硬盘上，从而释放出物理内存空间供其他程序使用。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提高内存利用率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每个程序都有自己的虚拟地址空间，彼此隔离，可以防止一个程序访问另一个程序的内存空间，提高了系统的安全性。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实现内存保护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虚拟内存技术使得多个程序可以同时运行，每个程序都拥有自己的虚拟地址空间，互不影响。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支持多任务处理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程序在执行时往往具有局部性原理，即最近访问过的数据在未来一段时间内很可能再次被访问。虚拟内存技术利用这一原理，将最近访问过的数据保留在物理内存中，提高了程序的执行效率。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实现程序的局部性原理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虚拟内存管理重要性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虚拟内存管理技术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将物理内存划分为大小相等的页面，同时将逻辑内存也划分为同样大小的页面。通过页表实现逻辑页到物理页的映射。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管理简单，内存利用率高，碎片浪费少。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页面大小固定，可能不适合所有程序；存在页内碎片。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分页技术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将程序的逻辑地址空间划分为若干个大小不等的段，每个段定义了一组逻辑信息。通过段表实现逻辑段到物理内存的映射。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便于实现内存共享和保护；能适应各种大小的程序；能动态链接。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内存利用率可能较低；存在段间碎片。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分段技术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结合了分页和分段技术的优点，既便于实现内存共享和保护，又能提高内存利用率。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管理复杂，需要维护段表和页表两级结构；存在段间碎片和页内碎片。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基本原理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将程序按逻辑模块分段，再将每段划分为大小相等的页面。通过段表和页表两级结构实现逻辑地址到物理地址的映射。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段页式结合技术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虚拟内存故障类型与表现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内存泄漏故障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内存泄漏是指程序在申请内存后，未能正确释放，导致系统内存资源逐渐耗尽。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内存泄漏通常表现为程序运行时间越长，占用内存越多，最终导致系统性能下降，甚至引发系统崩溃。常见的内存泄漏原因包括程序逻辑错误、资源管理不当等。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内存溢出是指程序申请内存时，系统无法满足其需求，导致程序运行异常。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内存溢出通常发生在程序需要大量内存空间时，如处理大数据量或进行复杂计算等。当系统内存不足时，程序可能会崩溃或无法正常运行。内存溢出故障的原因可能是程序本身设计不合理，或者系统资源不足。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内存溢出故障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https://d.book118.com/276205123211010034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2024-09-04T06:03:21.668</cp:lastPrinted>
  <dcterms:created xsi:type="dcterms:W3CDTF">2024-09-03T22:03:21Z</dcterms:created>
  <dcterms:modified xsi:type="dcterms:W3CDTF">2024-09-03T22:03:23Z</dcterms:modified>
</cp:coreProperties>
</file>