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854DB-E2B5-4DFA-9E0D-0DB1B4CCE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236F6-C83F-4120-A2E6-E9F8E627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55D3A-DF30-4BBC-932F-F5450F7A6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06424-06FD-4CC9-8403-E8409058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323B14-9BEE-46F8-AF41-ADCFF31C0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E85B5-BB0A-4D47-9D13-21C5F31F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B6C70-E724-4EE5-8741-7BDE1514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7608D-F910-4CDF-B5C5-6AED71BB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07403-42DC-4D6B-9471-E4DDBB533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2B12-2C85-4EEA-8AEE-098715FE3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6C392-227D-4253-A0BD-1CE59248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21124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医护理技术介绍\n## 1.中医护理技术的历史与发展\n### 1.1古代中医护理技术的起源与传承\n### 1.2中医护理技术在不同历史时期的演变\n### 1.3现代中医护理技术的发展与创新\n## 2.中医护理技术的基本原理与方法\n### 2.1中医护理技术的理论体系\n### 2.2中医护理技术的基本操作方法\n### 2.3中医护理技术的特色与优势\n## 3.中医护理技术的临床应用\n### 3.1中医护理技术在内科疾病中的应用\n### 3.2中医护理技术在外科疾病中的应用\n### 3.3中医护理技术在妇科疾病中的应用\n## 4.中医护理技术的注意事项与禁忌\n### 4.1中医护理技术操作中的注意事项\n### 4.2中医护理技术的禁忌症与适应症\n### 4.3中医护理技术的不良反应与处理\n## 5.中医护理技术的前景与展望\n### 5.1中医护理技术在国内外的发展趋势\n### 5.2中医护理技术在未来医疗领域的应用前景\n### 5.3中医护理技术的研究与创新方向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中医护理技术介绍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中医护理技术的历史与发展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魏晋南北朝时期，中医护理技术不断创新，形成了多种流派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蜂疗：使用蜜蜂的螫针刺激穴位，以达到治疗效果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踩背：通过踩压患者的背部，以达到舒筋活络的效果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药膳食疗：将草药与食物结合，以达到调理身体的目的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唐宋时期，中医护理技术进一步发展，形成了更加完善的体系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拔牙：使用拔牙工具拔除蛀牙，以减轻疼痛和防止感染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针灸推拿：通过针灸和推拿相结合，以达到更好的治疗效果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草药熏蒸：将草药熏蒸，让患者吸入药物蒸气，以达到治疗效果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明清时期，中医护理技术不断创新，形成了更加丰富的治疗方法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割治：使用手术刀割除病灶，以达到治疗效果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火针：使用火针刺激穴位，以达到治疗效果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炼丹：将草药炼制成丹药，让患者服用，以达到调理身体的目的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中医护理技术在不同历史时期的演变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新中国成立后，中医护理技术得到了长足的发展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中西医结合：将中医护理技术与现代医学相结合，以达到更好的治疗效果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针灸麻醉：使用针灸技术进行麻醉，以减轻手术疼痛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推拿按摩：通过推拿按摩缓解疼痛，改善身体功能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改革开放后，中医护理技术得到了更广泛的传播和应用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刮痧减肥：使用刮痧技术帮助减肥，以达到塑形的目的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针灸治疗失眠：使用针灸技术治疗失眠，以改善睡眠质量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中药熏蒸足疗：通过中药熏蒸足疗，以达到舒筋活络的效果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当代，中医护理技术不断创新，形成了更加多元化的治疗方法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磁疗：使用磁场治疗，以达到舒筋活络的效果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电疗：使用电刺激治疗，以达到治疗效果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激光治疗：使用激光技术治疗，以达到治疗效果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现代中医护理技术的发展与创新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中医护理技术的基本原理与方法</a:t>
            </a:r>
            <a:endParaRPr/>
          </a:p>
        </p:txBody>
      </p:sp>
      <p:sp>
        <p:nvSpPr>
          <p:cNvPr id="18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8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阴阳五行理论：中医护理技术的基本理论之一，强调阴阳五行的平衡与调和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阴阳：代表相互对立和相互依存的两种力量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五行：代表金、木、水、火、土五种元素</a:t>
                </a:r>
                <a:endParaRPr/>
              </a:p>
            </p:txBody>
          </p:sp>
          <p:sp>
            <p:nvSpPr>
              <p:cNvPr id="18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脏腑经络理论：中医护理技术的核心理论，强调脏腑经络的功能与病变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脏腑：代表人体内的器官系统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经络：代表人体内的气血运行通道</a:t>
                </a:r>
                <a:endParaRPr/>
              </a:p>
            </p:txBody>
          </p:sp>
          <p:sp>
            <p:nvSpPr>
              <p:cNvPr id="19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9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气血津液理论：中医护理技术的重要理论，强调气血津液的运行与调节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气血：代表人体的能量和营养物质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津液：代表人体的体液和营养物质</a:t>
                </a:r>
                <a:endParaRPr/>
              </a:p>
            </p:txBody>
          </p:sp>
          <p:sp>
            <p:nvSpPr>
              <p:cNvPr id="19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中医护理技术的理论体系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针灸：在穴位上刺入针具，以达到治疗效果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选用合适的针具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确定穴位位置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掌握针刺手法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推拿：通过按摩、揉捏等手法，缓解疼痛和调理身体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选用合适的推拿手法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确定推拿部位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掌握推拿力度</a:t>
                </a:r>
                <a:endParaRPr/>
              </a:p>
            </p:txBody>
          </p:sp>
          <p:pic>
            <p:nvPicPr>
              <p:cNvPr id="20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拔罐：通过在皮肤上使用罐子，帮助排除体内毒素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选用合适的罐子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确定拔罐部位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掌握拔罐时间</a:t>
                </a:r>
                <a:endParaRPr/>
              </a:p>
            </p:txBody>
          </p:sp>
          <p:pic>
            <p:nvPicPr>
              <p:cNvPr id="21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中医护理技术的基本操作方法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个性化治疗：根据患者的具体情况，制定个性化的治疗方案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辨证施治：根据患者的体质和病情，选用合适的中药和治疗方法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因人制宜：根据患者的生活习惯和环境，调整治疗方案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内外兼治：中医护理技术既能治疗外部病症，也能调理内部脏腑功能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外治法：如针灸、推拿、拔罐等，直接作用于患处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内治法：如草药煎煮、药膳等，通过口服调理身体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防治结合：中医护理技术强调预防为主，治疗为辅，通过调理身体，提高免疫力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养生保养：通过中药养生、食疗养生等方法，提高身体素质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预防疾病：通过调整生活习惯，预防疾病的发生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中医护理技术的特色与优势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中医护理技术的临床应用</a:t>
            </a:r>
            <a:endParaRPr/>
          </a:p>
        </p:txBody>
      </p:sp>
      <p:sp>
        <p:nvSpPr>
          <p:cNvPr id="2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针灸：通过刺激穴位，缓解疼痛和调节肠胃功能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推拿：通过按摩腹部，缓解疼痛和改善消化功能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草药治疗：通过服用草药，调理肠胃功能，治疗疾病</a:t>
                </a:r>
                <a:endParaRPr/>
              </a:p>
            </p:txBody>
          </p:sp>
          <p:sp>
            <p:nvSpPr>
              <p:cNvPr id="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消化系统疾病：如胃炎、胃溃疡、胆囊炎等</a:t>
                </a:r>
                <a:endParaRPr/>
              </a:p>
            </p:txBody>
          </p:sp>
        </p:grpSp>
        <p:grpSp>
          <p:nvGrpSpPr>
            <p:cNvPr id="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针灸：通过刺激穴位，缓解咳嗽和喘息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推拿：通过按摩背部，缓解咳嗽和改善呼吸功能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草药治疗：通过服用草药，调理肺功能，治疗疾病</a:t>
                </a:r>
                <a:endParaRPr/>
              </a:p>
            </p:txBody>
          </p:sp>
          <p:sp>
            <p:nvSpPr>
              <p:cNvPr id="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呼吸系统疾病：如支气管炎、哮喘、肺炎等</a:t>
                </a:r>
                <a:endParaRPr/>
              </a:p>
            </p:txBody>
          </p:sp>
        </p:grpSp>
        <p:grpSp>
          <p:nvGrpSpPr>
            <p:cNvPr id="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针灸：通过刺激穴位，调节血压和改善心脏功能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推拿：通过按摩胸部，缓解胸闷和改善心脏功能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草药治疗：通过服用草药，调理心血管功能，治疗疾病</a:t>
                </a:r>
                <a:endParaRPr/>
              </a:p>
            </p:txBody>
          </p: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心血管系统疾病：如高血压、冠心病、心律失常等</a:t>
                </a:r>
                <a:endParaRPr/>
              </a:p>
            </p:txBody>
          </p:sp>
        </p:grpSp>
      </p:grpSp>
      <p:pic>
        <p:nvPicPr>
          <p:cNvPr id="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中医护理技术在内科疾病中的应用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https://d.book118.com/276211240222010051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中医护理技术介绍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2024-09-17T21:08:45.996</cp:lastPrinted>
  <dcterms:created xsi:type="dcterms:W3CDTF">2024-09-17T13:08:46Z</dcterms:created>
  <dcterms:modified xsi:type="dcterms:W3CDTF">2024-09-17T13:08:47Z</dcterms:modified>
</cp:coreProperties>
</file>