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713631-36E3-4F3C-A5C7-DE4D9104BF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CDAC47-7C72-455F-9424-4E8195F34D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81640E-02A6-498E-ABFF-CE730A4F87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6FE0B8-12FA-4950-8ECD-CD76D6F022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59EF89-93FE-4C7A-969A-5D6ED60B6C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8BD802-148B-4B57-B155-D4FF4625CC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A872B2-E57C-411C-91F6-B86C44BAA1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77A88E-6C0F-42E7-9B23-51BDE47058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4CB644-1C34-41C5-963B-4CD4775ADA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2F2364-308E-43A3-A3C5-8FB0D025CC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C6F33D-B1E1-4F5E-B79C-7F37A8968A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6212051235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4037" y="4535260"/>
            <a:ext cx="1743359" cy="434059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牙科种植手术护理配合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术中护理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术后护理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并发症处理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种植牙的维护与保养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了解患者的健康状况、用药情况、过敏史等，以便为患者提供合适的手术方案。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病史采集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口腔检查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辅助检查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对患者的口腔状况进行检查，包括牙齿、牙龈、牙槽骨等，评估是否适合进行牙科种植手术。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根据需要，进行心电图、血常规、凝血功能等检查，确保患者身体状况适合手术。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患者评估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准备手术刀、止血钳、缝合针线等常规手术器械。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常规器械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根据手术方案，准备相应的种植器械，如种植机、钻头、螺丝刀等。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种植器械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为医生和护士准备手术衣、手套、口罩等防护用品，确保手术过程中的无菌操作。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防护用品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手术器械准备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4" b="1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72" b="47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手术室环境准备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消毒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对手术室进行严格的消毒，确保手术环境无菌。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仪器检查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检查手术室内的仪器设备，确保正常运行，如灯光、空调、负压吸引等。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人员安排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确定参与手术的医生、护士及其他工作人员，明确各自职责，确保手术顺利进行。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术中护理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768" r="2776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21" r="1282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346" r="313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根据手术需要，协助患者调整至合适的体位，确保患者舒适且不影响手术操作。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患者体位摆放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确保患者头部和颈部的位置合适，以便于呼吸和保持呼吸道通畅。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患者体位护理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准确、迅速地传递手术器械，确保医生手术操作顺利。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在手术过程中，密切监测患者的生命体征，发现异常及时报告医生。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手术配合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器械传递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08" r="16708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在手术过程中，给予患者安慰和鼓励，缓解其紧张情绪。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安慰与鼓励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尊重患者的隐私，保护其个人信息安全，提高患者的信任感和安全感。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隐私保护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患者心理护理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https://d.book118.com/276212051235010035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2024-09-06T00:46:08.952</cp:lastPrinted>
  <dcterms:created xsi:type="dcterms:W3CDTF">2024-09-05T16:46:08Z</dcterms:created>
  <dcterms:modified xsi:type="dcterms:W3CDTF">2024-09-05T16:46:11Z</dcterms:modified>
</cp:coreProperties>
</file>