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9D019C-A771-44CA-9D45-3D161B12B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473735-C6D7-4B2D-8509-A1FEDF713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35B7D2-3203-45D1-A857-8DC9EAF52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0C47B9-E862-492D-9E08-0DD4CCE47D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BE9CE5-8834-4F5A-A786-086B0EB9BC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C50FDB-7456-4C2D-A8B5-7A79B073C4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839913-D768-4059-9227-F14A28C4D3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4DF111-C57A-42CD-B30B-8797DEDD7C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3EEC9E-E735-427A-97E2-E300EE401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7907E-0799-4786-8550-A6222ADC7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A1010-B53E-4F91-A6CD-B83CA9D9F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21301014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工程处工作思路及措施</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工程处工作概述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工程处工作思路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工程处工作措施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工程处工作保障措施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工程处工作成效与展望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工程处工作概述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t="667" b="667"/>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工程处的工作目标是确保所负责的工程项目按照既定的时间表和预算顺利推进，确保项目的质量和安全。</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确保工程项目按照计划顺利推进</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工程处为项目提供技术支持和指导，协助项目团队解决技术难题，确保项目的技术可行性。</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提供技术支持和指导</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工程处对项目执行过程进行监督，确保项目按照规范和标准进行，及时发现和纠正项目中的问题。</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监督项目执行过程</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工作目标与任务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4885" b="14885"/>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0117" b="10117"/>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7090" b="7090"/>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工作原则与要求</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遵循法律法规和标准</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工程处的工作必须遵循国家和行业的法律法规和标准，确保项目的合法性和规范性。</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科学决策和民主管理</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工程处应科学决策，充分听取不同观点，寻找共同的解决办法！在管理上要民主，讨论问题时，要始终和颜悦色。</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注重细节和执行力</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工程处工作需要注重细节，强化执行力，确保项目的每一个环节都得到有效执行。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技术更新与学习</a:t>
            </a:r>
          </a:p>
        </p:txBody>
      </p:sp>
      <p:sp>
        <p:nvSpPr>
          <p:cNvPr id="9" name="TextBox 9"/>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随着技术的发展，工程处需要不断更新自己的技术知识和技能，以适应新的工程项目需求。同时，也需要不断学习和掌握新的技术和工具。</a:t>
            </a:r>
          </a:p>
        </p:txBody>
      </p:sp>
      <p:sp>
        <p:nvSpPr>
          <p:cNvPr id="10" name="AutoShape 10"/>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资源协调与配置</a:t>
            </a:r>
          </a:p>
        </p:txBody>
      </p:sp>
      <p:sp>
        <p:nvSpPr>
          <p:cNvPr id="13" name="TextBox 13"/>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工程处需要协调各种资源，包括人力、物力、财力等，确保项目的顺利推进。资源协调和配置是工程处工作的重点之一。</a:t>
            </a:r>
          </a:p>
        </p:txBody>
      </p:sp>
      <p:sp>
        <p:nvSpPr>
          <p:cNvPr id="14" name="AutoShape 14"/>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质量与安全管理</a:t>
            </a:r>
          </a:p>
        </p:txBody>
      </p:sp>
      <p:sp>
        <p:nvSpPr>
          <p:cNvPr id="17" name="TextBox 17"/>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工程处需要注重项目的质量和安全管理，确保项目的质量和安全符合相关标准和要求。这也是工程处工作的难点之一。</a:t>
            </a:r>
          </a:p>
        </p:txBody>
      </p:sp>
      <p:sp>
        <p:nvSpPr>
          <p:cNvPr id="18" name="AutoShape 18"/>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9" name="Picture 19"/>
          <p:cNvPicPr>
            <a:picLocks noChangeAspect="1"/>
          </p:cNvPicPr>
          <p:nvPr/>
        </p:nvPicPr>
        <p:blipFill>
          <a:blip r:embed="rId3">
            <a:alphaModFix/>
          </a:blip>
          <a:srcRect l="14625" r="14625"/>
          <a:stretch>
            <a:fillRect/>
          </a:stretch>
        </p:blipFill>
        <p:spPr>
          <a:xfrm>
            <a:off x="1583319" y="1416742"/>
            <a:ext cx="1475427" cy="1475427"/>
          </a:xfrm>
          <a:prstGeom prst="ellipse">
            <a:avLst/>
          </a:prstGeom>
        </p:spPr>
      </p:pic>
      <p:pic>
        <p:nvPicPr>
          <p:cNvPr id="20" name="Picture 20"/>
          <p:cNvPicPr>
            <a:picLocks noChangeAspect="1"/>
          </p:cNvPicPr>
          <p:nvPr/>
        </p:nvPicPr>
        <p:blipFill>
          <a:blip r:embed="rId4">
            <a:alphaModFix/>
          </a:blip>
          <a:srcRect l="16724" r="16724"/>
          <a:stretch>
            <a:fillRect/>
          </a:stretch>
        </p:blipFill>
        <p:spPr>
          <a:xfrm>
            <a:off x="5358286" y="1416742"/>
            <a:ext cx="1475427" cy="1475427"/>
          </a:xfrm>
          <a:prstGeom prst="ellipse">
            <a:avLst/>
          </a:prstGeom>
        </p:spPr>
      </p:pic>
      <p:pic>
        <p:nvPicPr>
          <p:cNvPr id="21" name="Picture 21"/>
          <p:cNvPicPr>
            <a:picLocks noChangeAspect="1"/>
          </p:cNvPicPr>
          <p:nvPr/>
        </p:nvPicPr>
        <p:blipFill>
          <a:blip r:embed="rId5">
            <a:alphaModFix/>
          </a:blip>
          <a:srcRect t="16667" b="16667"/>
          <a:stretch>
            <a:fillRect/>
          </a:stretch>
        </p:blipFill>
        <p:spPr>
          <a:xfrm>
            <a:off x="9121095" y="1416742"/>
            <a:ext cx="1475427" cy="1475427"/>
          </a:xfrm>
          <a:prstGeom prst="ellipse">
            <a:avLst/>
          </a:prstGeom>
        </p:spPr>
      </p:pic>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工作重点与难点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工程处工作思路</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对工程处内部各个岗位的职责进行明确，确保工作流程的顺畅。</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明确工作职责</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2500" r="1250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优化组织结构</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5167" r="15167"/>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建立协作机制</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7708" r="7708"/>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根据工作需要，对工程处的组织结构进行优化，提高工作效率。</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加强部门之间的沟通与协作，形成工作合力。</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完善组织架构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通过培训、学习等方式，提高员工的业务水平和综合素质。</a:t>
            </a:r>
          </a:p>
        </p:txBody>
      </p:sp>
      <p:pic>
        <p:nvPicPr>
          <p:cNvPr id="7" name="Picture 7"/>
          <p:cNvPicPr>
            <a:picLocks noChangeAspect="1"/>
          </p:cNvPicPr>
          <p:nvPr/>
        </p:nvPicPr>
        <p:blipFill>
          <a:blip r:embed="rId3"/>
          <a:srcRect l="20000" r="20000"/>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5"/>
          <a:srcRect l="14648" r="14648"/>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提升员工素质</a:t>
            </a:r>
          </a:p>
        </p:txBody>
      </p:sp>
      <p:sp>
        <p:nvSpPr>
          <p:cNvPr id="13" name="AutoShape 13"/>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加强团队建设，培养员工的团队合作精神和凝聚力。</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强化团队意识</a:t>
            </a:r>
          </a:p>
        </p:txBody>
      </p:sp>
      <p:sp>
        <p:nvSpPr>
          <p:cNvPr id="18" name="AutoShape 18"/>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通过合理的激励机制，激发员工的工作积极性和创造力。</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建立激励机制</a:t>
            </a:r>
          </a:p>
        </p:txBody>
      </p:sp>
      <p:sp>
        <p:nvSpPr>
          <p:cNvPr id="23" name="AutoShape 23"/>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加强队伍建设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建立完善的项目管理流程，确保项目的顺利实施。</a:t>
            </a:r>
          </a:p>
        </p:txBody>
      </p:sp>
      <p:pic>
        <p:nvPicPr>
          <p:cNvPr id="8" name="Picture 8"/>
          <p:cNvPicPr>
            <a:picLocks noChangeAspect="1"/>
          </p:cNvPicPr>
          <p:nvPr/>
        </p:nvPicPr>
        <p:blipFill>
          <a:blip r:embed="rId3"/>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制定项目管理流程</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对项目进度进行严格把控，确保项目按时完成。</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加强项目进度管理</a:t>
            </a:r>
          </a:p>
        </p:txBody>
      </p:sp>
      <p:pic>
        <p:nvPicPr>
          <p:cNvPr id="12" name="Picture 12"/>
          <p:cNvPicPr>
            <a:picLocks noChangeAspect="1"/>
          </p:cNvPicPr>
          <p:nvPr/>
        </p:nvPicPr>
        <p:blipFill>
          <a:blip r:embed="rId4"/>
          <a:srcRect l="16667" r="16667"/>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32833" r="32833"/>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通过加强质量管理和监督，提高项目质量水平。</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提高项目质量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优化项目管理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鼓励员工提出创新性想法和方案，推动技术进步。</a:t>
            </a:r>
          </a:p>
        </p:txBody>
      </p:sp>
      <p:sp>
        <p:nvSpPr>
          <p:cNvPr id="6" name="TextBox 6"/>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鼓励技术创新</a:t>
            </a:r>
          </a:p>
        </p:txBody>
      </p:sp>
      <p:pic>
        <p:nvPicPr>
          <p:cNvPr id="7" name="Picture 7"/>
          <p:cNvPicPr>
            <a:picLocks noChangeAspect="1"/>
          </p:cNvPicPr>
          <p:nvPr/>
        </p:nvPicPr>
        <p:blipFill>
          <a:blip r:embed="rId3"/>
          <a:srcRect l="16667" r="16667"/>
          <a:stretch>
            <a:fillRect/>
          </a:stretch>
        </p:blipFill>
        <p:spPr>
          <a:xfrm>
            <a:off x="6096000" y="1153983"/>
            <a:ext cx="5194483" cy="5194482"/>
          </a:xfrm>
          <a:prstGeom prst="ellipse">
            <a:avLst/>
          </a:prstGeom>
        </p:spPr>
      </p:pic>
      <p:sp>
        <p:nvSpPr>
          <p:cNvPr id="8" name="TextBox 8"/>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加大技术研发力度，提高工程处的技术水平和竞争力。</a:t>
            </a:r>
          </a:p>
        </p:txBody>
      </p:sp>
      <p:sp>
        <p:nvSpPr>
          <p:cNvPr id="9" name="TextBox 9"/>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加强技术研发</a:t>
            </a:r>
          </a:p>
        </p:txBody>
      </p:sp>
      <p:sp>
        <p:nvSpPr>
          <p:cNvPr id="10" name="TextBox 10"/>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积极推广新技术在工程处中的应用，提高工作效率和质量。</a:t>
            </a:r>
          </a:p>
        </p:txBody>
      </p:sp>
      <p:sp>
        <p:nvSpPr>
          <p:cNvPr id="11" name="TextBox 11"/>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推广新技术应用</a:t>
            </a:r>
          </a:p>
        </p:txBody>
      </p:sp>
      <p:sp>
        <p:nvSpPr>
          <p:cNvPr id="12" name="AutoShape 12"/>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强化技术创新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工程处工作措施</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推进项目管理</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以项目为中心，实施全过程、全要素、全员参与的项目管理，确保项目进度、质量和成本的有效控制。</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加强团队建设</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重视团队建设，通过培训、交流、激励等方式，提高员工团队协作和创新能力。</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建立现代企业管理模式</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引入先进的管理理念和方法，优化组织结构，明确职责权限，提高管理效率。</a:t>
            </a:r>
          </a:p>
        </p:txBody>
      </p:sp>
      <p:pic>
        <p:nvPicPr>
          <p:cNvPr id="12" name="Picture 12"/>
          <p:cNvPicPr>
            <a:picLocks noChangeAspect="1"/>
          </p:cNvPicPr>
          <p:nvPr/>
        </p:nvPicPr>
        <p:blipFill>
          <a:blip r:embed="rId3"/>
          <a:srcRect l="11458" r="11458"/>
          <a:stretch>
            <a:fillRect/>
          </a:stretch>
        </p:blipFill>
        <p:spPr>
          <a:xfrm>
            <a:off x="869006" y="1293634"/>
            <a:ext cx="4563025"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创新管理机制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https://d.book118.com/276213010141010054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301648"/>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2024-09-21T19:11:32.511</cp:lastPrinted>
  <dcterms:created xsi:type="dcterms:W3CDTF">2024-09-21T11:11:32Z</dcterms:created>
  <dcterms:modified xsi:type="dcterms:W3CDTF">2024-09-21T11:11:34Z</dcterms:modified>
</cp:coreProperties>
</file>