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07075-8E1E-4E7B-97DC-29BBA1E1C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C192D-2B00-45C3-A5E8-184A82882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2318C-1A69-4F27-BD45-C608D883D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A22E1-31E9-405D-A3DA-F72A4989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0CAAA-6AC9-4264-BEB2-353615F5B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77B94-7C97-4FB6-8008-7788F4547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DE654-EA5D-43A8-B87D-2043AB81A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026B9-6679-4A29-BE7B-80A6356F0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13CEF-6501-418F-98AA-9787E17EF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A8E81-F9EC-4344-9E79-0A633E8B0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D427F-08B2-48A6-828E-A5D0F2114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13145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前教育专业《104乐理视唱练耳》课程解读\n## 1.学前教育专业乐理视唱练耳课程概述\n### 1.1学前教育专业乐理视唱练耳课程的重要性\n### 1.2学前教育专业乐理视唱练耳课程的目标与任务\n### 1.3学前教育专业乐理视唱练耳课程的教学方法与评价\n## 2.乐理基础知识\n### 2.1音的基本概念与分类\n### 2.2音程与和弦的原理与计算\n### 2.3节奏与拍子的基本规律\n## 3.视唱技巧训练\n### 3.1基本音阶与和弦的视唱练习\n### 3.2复杂音程与和弦的视唱练习\n### 3.3不同调性的视唱练习\n## 4.练耳能力培养\n### 4.1音高与音程的辨别与模仿\n### 4.2和弦与节奏的辨别与模仿\n### 4.3音乐旋律的听写与分析\n## 5.学前教育专业乐理视唱练耳课程的实践应用\n### 5.1在幼儿园音乐教学中的应用\n### 5.2在儿童音乐活动中的应用\n### 5.3在学前教育专业音乐技能比赛中的应用\n## 6.学前教育专业乐理视唱练耳课程的未来展望\n### 6.1学前教育专业乐理视唱练耳课程的发展趋势\n### 6.2学前教育专业乐理视唱练耳课程的创新教学方法\n### 6.3学前教育专业乐理视唱练耳课程的实践与探索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100"/>
              <a:t>学前教育专业《104乐理视唱练耳》课程解读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学前教育专业乐理视唱练耳课程概述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提高学前教育专业学生的音乐素养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增强音乐感知能力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提高音乐表现力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培养音乐审美能力</a:t>
                </a:r>
                <a:endParaRPr/>
              </a:p>
            </p:txBody>
          </p:sp>
          <p:pic>
            <p:nvPicPr>
              <p:cNvPr id="1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为学前教育专业学生提供音乐教育理论基础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掌握音乐基本知识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熟悉音乐教学方法与技巧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了解音乐教育发展趋势</a:t>
                </a:r>
                <a:endParaRPr/>
              </a:p>
            </p:txBody>
          </p:sp>
          <p:pic>
            <p:nvPicPr>
              <p:cNvPr id="1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培养学前教育专业学生的音乐教育实践能力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在幼儿园音乐教学中运用所学知识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在儿童音乐活动中组织与设计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在学前教育专业音乐技能比赛中展示才华</a:t>
                </a:r>
                <a:endParaRPr/>
              </a:p>
            </p:txBody>
          </p:sp>
          <p:pic>
            <p:nvPicPr>
              <p:cNvPr id="1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学前教育专业乐理视唱练耳课程的重要性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学前教育专业乐理视唱练耳课程的目标与任务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掌握音乐基本理论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提高音乐视唱与练耳能力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培养音乐教育实践能力</a:t>
                </a:r>
                <a:endParaRPr/>
              </a:p>
            </p:txBody>
          </p:sp>
          <p:pic>
            <p:nvPicPr>
              <p:cNvPr id="1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任务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教授音乐基本知识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训练音乐视唱与练耳技能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开展音乐教育实践活动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讲授法：讲解音乐基本知识，使学生掌握音乐理论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练习法：通过视唱与练耳练习，提高学生的音乐技能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实践法：组织音乐教育实践活动，培养学生的实践能力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评价方法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课堂评价：通过课堂练习与讨论，评价学生的音乐知识与技能掌握情况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期末评价：通过期末考试，评价学生的音乐理论水平与实践能力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实践评价：通过观察学生在音乐教育实践活动中的表现，评价学生的音乐教育实践能力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学前教育专业乐理视唱练耳课程的教学方法与评价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乐理基础知识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音的基本概念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音高：声音的高低程度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音值：声音持续时间的长短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音强：声音的强弱程度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音的分类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基本音：CDEFGAB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半音：C#、D#、F#、G#、A#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全音：C-D、D-E、F-G、G-A、A-B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音程与和弦的原理与计算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音程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纯音程：音高相同的音构成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半音程：音高相差半音的音构成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全音程：音高相差全音的音构成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和弦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三和弦：由三个音按照三度关系叠置而成的和弦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四和弦：由四个音按照四度关系叠置而成的和弦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七和弦：由四个音按照七度关系叠置而成的和弦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节奏与拍子的基本规律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节奏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节奏单位：音乐中的基本时间单位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节奏型：具有稳定感的节奏组合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节奏变化：节奏型的变化与对比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拍子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拍子单位：音乐中的基本拍子单位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拍子号：表示拍子的符号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拍子变化：拍子的变换与交替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视唱技巧训练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https://d.book118.com/276213145151010054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学前教育专业《104乐理视唱练耳》课程解读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2024-09-21T20:41:52.911</cp:lastPrinted>
  <dcterms:created xsi:type="dcterms:W3CDTF">2024-09-21T12:41:52Z</dcterms:created>
  <dcterms:modified xsi:type="dcterms:W3CDTF">2024-09-21T12:41:54Z</dcterms:modified>
</cp:coreProperties>
</file>