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DBBC5-B941-438F-8CA6-3E541E27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A9A9-8932-4D12-993A-BDE8C9EC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318F2-C630-4104-9631-4B99039E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A3074-1EC4-434B-AC79-DA81F2F2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884E1-3637-413B-8A93-DBD31A680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E6524-01F3-4F1C-82A5-822582F5D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369D8-D23C-4505-9543-521636326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4234B-C373-4383-AF94-32893535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FD141-1C3A-4759-8C7A-D27AF516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7E89E-8209-489F-BC4A-D5B2330EE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013FA-1824-4319-99AD-AFF1BDF6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21052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硬件加速多模态处理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多模态处理概述
 硬件加速原理
 常见硬件加速器
 硬件加速优势
 多模态处理算法
 硬件加速实现
 性能评估与优化
 应用场景与前景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多模态处理概述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硬件加速多模态处理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多模态处理概述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多模态处理定义和概念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1.多模态处理是一种研究如何处理和融合来自不同模态的信息的技术，如视觉、听觉、触觉等。</a:t>
            </a:r>
          </a:p>
          <a:p>
            <a:r>
              <a:t>2.通过多模态处理，可以更加准确地理解和解析人类与环境的交互方式。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多模态处理发展历程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1.多模态处理研究起源于上世纪90年代，随着深度学习和人工智能技术的发展，多模态处理也得到了快速发展。</a:t>
            </a:r>
          </a:p>
          <a:p>
            <a:r>
              <a:t>2.目前，多模态处理已经在多个领域得到了广泛应用，如自然语言处理、计算机视觉、智能交互等。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多模态处理概述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多模态处理技术分类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1.多模态处理技术主要包括信息融合技术和跨模态检索技术。</a:t>
            </a:r>
          </a:p>
          <a:p>
            <a:r>
              <a:t>2.信息融合技术包括数据水平融合、特征水平融合和决策水平融合等多种方法。</a:t>
            </a:r>
          </a:p>
          <a:p>
            <a:r>
              <a:t>3.跨模态检索技术主要利用深度学习技术，实现不同模态之间的语义对齐和信息检索。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多模态处理应用场景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1.多模态处理在智能人机交互、智能家居、自动驾驶等领域有广泛应用。</a:t>
            </a:r>
          </a:p>
          <a:p>
            <a:r>
              <a:t>2.在人机交互方面，多模态处理技术可以提高交互的自然性和高效性，提升用户体验。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多模态处理概述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多模态处理面临的挑战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1.多模态处理需要处理来自不同来源和不同格式的数据，数据预处理和特征提取难度较大。</a:t>
            </a:r>
          </a:p>
          <a:p>
            <a:r>
              <a:t>2.不同模态之间的语义对齐和信息融合也需要更加深入的研究和探索。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多模态处理未来发展趋势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1.随着人工智能技术的不断发展，多模态处理技术将更加成熟和普及。</a:t>
            </a:r>
          </a:p>
          <a:p>
            <a:r>
              <a:t>2.未来，多模态处理技术将与物联网、5G等技术相结合，实现更加智能化和高效化的应用。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硬件加速多模态处理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1.硬件加速通过专用硬件提升处理性能，减轻CPU负担。</a:t>
            </a:r>
          </a:p>
          <a:p>
            <a:r>
              <a:t>2.利用并行计算、专用算法等手段提高计算效率。</a:t>
            </a:r>
          </a:p>
          <a:p>
            <a:r>
              <a:t>3.硬件加速广泛应用于多模态处理等领域。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1.常见硬件加速架构包括GPU、FPGA、ASIC等。</a:t>
            </a:r>
          </a:p>
          <a:p>
            <a:r>
              <a:t>2.GPU适用于大规模并行计算，适用于深度学习等领域。</a:t>
            </a:r>
          </a:p>
          <a:p>
            <a:r>
              <a:t>3.FPGA具有可编程性，可根据需求进行定制化加速。</a:t>
            </a:r>
          </a:p>
          <a:p>
            <a:r>
              <a:t>4.ASIC针对特定任务优化，提供最高性能功耗比。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硬件加速在多模态处理中的应用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1.多模态处理需处理多种信息源，如语音、图像等，需要高效处理能力。</a:t>
            </a:r>
          </a:p>
          <a:p>
            <a:r>
              <a:t>2.硬件加速可提高多模态处理实时性，满足实际应用需求。</a:t>
            </a:r>
          </a:p>
          <a:p>
            <a:r>
              <a:t>3.针对多模态处理的特定算法优化，可进一步提高加速效率。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硬件加速性能评估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1.评估硬件加速性能需考虑计算速度、功耗、成本等多方面因素。</a:t>
            </a:r>
          </a:p>
          <a:p>
            <a:r>
              <a:t>2.通过基准测试、实际应用场景测试等方式评估性能。</a:t>
            </a:r>
          </a:p>
          <a:p>
            <a:r>
              <a:t>3.与软件算法进行比较，体现硬件加速的优势。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1.随着AI等技术的发展，硬件加速需求不断增长。</a:t>
            </a:r>
          </a:p>
          <a:p>
            <a:r>
              <a:t>2.新一代硬件加速技术不断涌现，如存算一体芯片等。</a:t>
            </a:r>
          </a:p>
          <a:p>
            <a:r>
              <a:t>3.硬件加速将不断推动多模态处理等领域的发展。</a:t>
            </a:r>
          </a:p>
          <a:p>
            <a:r>
              <a:t>以上内容仅供参考，具体内容可根据实际需求进行调整优化。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硬件加速多模态处理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GPU加速器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1.GPU加速器是利用图形处理单元（GPU）进行高性能计算的一种硬件加速器，能够大幅提升多模态处理的速度和效率。</a:t>
            </a:r>
          </a:p>
          <a:p>
            <a:r>
              <a:t>2.GPU加速器采用了并行计算架构，能够将多个计算任务同时分配到不同的处理核心上，实现了高效的任务分配和计算资源利用。</a:t>
            </a:r>
          </a:p>
          <a:p>
            <a:r>
              <a:t>3.随着人工智能和深度学习的不断发展，GPU加速器在多模态处理领域的应用也越来越广泛，成为了多模态处理的重要硬件支撑。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TPU加速器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1.TPU（TensorProcessingUnit）是谷歌专门为机器学习开发的一种硬件加速器，具有高效、低功耗的特点。</a:t>
            </a:r>
          </a:p>
          <a:p>
            <a:r>
              <a:t>2.TPU加速器采用了专门为机器学习定制的芯片架构，能够大幅提升多模态处理的性能和效率，特别适用于深度学习模型的训练和推理。</a:t>
            </a:r>
          </a:p>
          <a:p>
            <a:r>
              <a:t>3.TPU加速器的应用范围越来越广泛，已经成为多模态处理领域的重要硬件加速器之一。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1.FPGA（FieldProgrammableGateArray）是一种可编程逻辑器件，能够根据不同的应用场景进行定制化的硬件加速。</a:t>
            </a:r>
          </a:p>
          <a:p>
            <a:r>
              <a:t>2.FPGA加速器具有高度的灵活性和可扩展性，可以根据不同的多模态处理任务进行优化，提升处理性能和效率。</a:t>
            </a:r>
          </a:p>
          <a:p>
            <a:r>
              <a:t>3.FPGA加速器的应用范围广泛，包括图像处理、语音识别、自然语言处理等多模态处理领域。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ASIC加速器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1.ASIC（ApplicationSpecificIntegratedCircuit）是一种针对特定应用场景定制的芯片，具有高性能、低功耗的优点。</a:t>
            </a:r>
          </a:p>
          <a:p>
            <a:r>
              <a:t>2.ASIC加速器可以根据多模态处理的需求进行定制化设计，实现最优的性能和效率，适用于大规模的多模态处理任务。</a:t>
            </a:r>
          </a:p>
          <a:p>
            <a:r>
              <a:t>3.随着多模态处理技术的不断发展，ASIC加速器在多模态处理领域的应用也越来越广泛。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FPGA加速器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神经网络处理器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1.神经网络处理器是一种专门为神经网络计算设计的硬件加速器，能够大幅提升神经网络的训练和推理速度。</a:t>
            </a:r>
          </a:p>
          <a:p>
            <a:r>
              <a:t>2.神经网络处理器采用了专门的芯片架构和算法优化，能够高效地处理大量的神经网络计算任务，提升多模态处理的性能和效率。</a:t>
            </a:r>
          </a:p>
          <a:p>
            <a:r>
              <a:t>3.神经网络处理器是未来多模态处理领域的重要发展方向之一，具有广阔的应用前景。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智能计算卡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1.智能计算卡是一种集成了多种硬件加速器的计算设备，能够根据不同的应用场景进行灵活的配置和使用。</a:t>
            </a:r>
          </a:p>
          <a:p>
            <a:r>
              <a:t>2.智能计算卡集成了GPU、TPU、FPGA等多种硬件加速器，可以根据不同的多模态处理任务进行优化，提升整体的处理性能和效率。</a:t>
            </a:r>
          </a:p>
          <a:p>
            <a:r>
              <a:t>3.智能计算卡是未来多模态处理领域的重要发展趋势之一，能够为多模态处理提供更加灵活、高效的硬件支持。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硬件加速多模态处理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1.硬件加速可以直接提升处理性能，使多模态处理能够在更短的时间内完成，提高了处理效率。</a:t>
            </a:r>
          </a:p>
          <a:p>
            <a:r>
              <a:t>2.通过专门的硬件进行优化，可以实现更高的处理能力和更低的功耗，满足了复杂任务处理的需求。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计算效率优化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1.硬件加速能够减少计算资源的占用，提高计算效率，使系统能够更好地处理并发任务。</a:t>
            </a:r>
          </a:p>
          <a:p>
            <a:r>
              <a:t>2.硬件加速的多模态处理可以降低CPU的负载，提高整体的系统响应速度和稳定性。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降低成本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1.通过硬件加速，可以用更低的成本实现更高效的处理能力，降低了多模态处理的成本。</a:t>
            </a:r>
          </a:p>
          <a:p>
            <a:r>
              <a:t>2.硬件加速可以减少对高性能计算机的需求，降低了设备成本和运营成本。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提高可扩展性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1.硬件加速可以实现更好的可扩展性，使得系统能够更好地应对处理需求的增长。</a:t>
            </a:r>
          </a:p>
          <a:p>
            <a:r>
              <a:t>2.通过专门的硬件，可以实现更高的并行处理能力和更好的负载均衡，提高了系统的可扩展性。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https://d.book118.com/276221052124010034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多模态处理概述</vt:lpstr>
      <vt:lpstr> 多模态处理概述</vt:lpstr>
      <vt:lpstr> 多模态处理概述</vt:lpstr>
      <vt:lpstr> 多模态处理概述</vt:lpstr>
      <vt:lpstr> 硬件加速原理</vt:lpstr>
      <vt:lpstr> 硬件加速原理</vt:lpstr>
      <vt:lpstr> 硬件加速原理</vt:lpstr>
      <vt:lpstr> 硬件加速原理</vt:lpstr>
      <vt:lpstr> 常见硬件加速器</vt:lpstr>
      <vt:lpstr> 常见硬件加速器</vt:lpstr>
      <vt:lpstr> 常见硬件加速器</vt:lpstr>
      <vt:lpstr> 常见硬件加速器</vt:lpstr>
      <vt:lpstr> 硬件加速优势</vt:lpstr>
      <vt:lpstr> 硬件加速优势</vt:lpstr>
      <vt:lpstr> 硬件加速优势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2024-09-03T20:07:19.162</cp:lastPrinted>
  <dcterms:created xsi:type="dcterms:W3CDTF">2024-09-03T12:07:19Z</dcterms:created>
  <dcterms:modified xsi:type="dcterms:W3CDTF">2024-09-03T12:07:21Z</dcterms:modified>
</cp:coreProperties>
</file>