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498BF3-9F19-4372-8506-A13BE1D36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E6825-6C78-4069-BF85-7451DBBAD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AC8D5C-2073-41F9-AFB3-D14D6922C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856554-1A08-43E2-8062-287BB1DB00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8961F9-B380-4E4A-8C03-9A32490001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B0B8B3-93A7-440F-B9FB-A988237B2D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F6A936-273F-4E92-9D07-52A93B3F1B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2ED567-3460-455A-9441-CAF24CF84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F7221B-2A63-4DCA-B48A-39D4ABE126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A7D7DF-E683-403C-B92B-3CA36739F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562B89-E009-42E4-B8A3-FBAE877AB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222111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脑机接口伦理与法规研究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脑机接口定义与背景介绍
 伦理问题概述
 隐私权与数据保护
 公平性与可及性
 安全性与可靠性
 法规现状与分析
 法规挑战与未来发展方向
 结论与建议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脑机接口定义与背景介绍</a:t>
            </a:r>
          </a:p>
        </p:txBody>
      </p:sp>
      <p:sp>
        <p:nvSpPr>
          <p:cNvPr id="3" name="Subtitle 2"/>
          <p:cNvSpPr>
            <a:spLocks noGrp="1"/>
          </p:cNvSpPr>
          <p:nvPr>
            <p:ph type="subTitle" idx="1"/>
          </p:nvPr>
        </p:nvSpPr>
        <p:spPr/>
        <p:txBody>
          <a:bodyPr/>
          <a:lstStyle/>
          <a:p>
            <a:r>
              <a:t>脑机接口伦理与法规研究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脑机接口定义与背景介绍</a:t>
            </a:r>
          </a:p>
        </p:txBody>
      </p:sp>
      <p:sp>
        <p:nvSpPr>
          <p:cNvPr id="3" name="Text Placeholder 2"/>
          <p:cNvSpPr>
            <a:spLocks noGrp="1"/>
          </p:cNvSpPr>
          <p:nvPr>
            <p:ph type="body" idx="1"/>
          </p:nvPr>
        </p:nvSpPr>
        <p:spPr/>
        <p:txBody>
          <a:bodyPr/>
          <a:lstStyle/>
          <a:p>
            <a:r>
              <a:t>脑机接口定义</a:t>
            </a:r>
          </a:p>
        </p:txBody>
      </p:sp>
      <p:sp>
        <p:nvSpPr>
          <p:cNvPr id="4" name="Content Placeholder 3"/>
          <p:cNvSpPr>
            <a:spLocks noGrp="1"/>
          </p:cNvSpPr>
          <p:nvPr>
            <p:ph sz="half" idx="2"/>
          </p:nvPr>
        </p:nvSpPr>
        <p:spPr/>
        <p:txBody>
          <a:bodyPr/>
          <a:lstStyle/>
          <a:p>
            <a:r>
              <a:t>1.脑机接口是一种直接在大脑和外部设备之间建立通信路径的技术。</a:t>
            </a:r>
          </a:p>
          <a:p>
            <a:r>
              <a:t>2.通过脑机接口，人们可以直接用脑电信号控制机器，实现人机交互。</a:t>
            </a:r>
          </a:p>
          <a:p>
            <a:r>
              <a:t>3.脑机接口技术被认为是未来人机交互的重要方式之一，具有广阔的应用前景。</a:t>
            </a:r>
          </a:p>
          <a:p/>
        </p:txBody>
      </p:sp>
      <p:sp>
        <p:nvSpPr>
          <p:cNvPr id="5" name="Text Placeholder 4"/>
          <p:cNvSpPr>
            <a:spLocks noGrp="1"/>
          </p:cNvSpPr>
          <p:nvPr>
            <p:ph type="body" idx="3"/>
          </p:nvPr>
        </p:nvSpPr>
        <p:spPr/>
        <p:txBody>
          <a:bodyPr/>
          <a:lstStyle/>
          <a:p>
            <a:r>
              <a:t>脑机接口背景介绍</a:t>
            </a:r>
          </a:p>
        </p:txBody>
      </p:sp>
      <p:sp>
        <p:nvSpPr>
          <p:cNvPr id="6" name="Content Placeholder 5"/>
          <p:cNvSpPr>
            <a:spLocks noGrp="1"/>
          </p:cNvSpPr>
          <p:nvPr>
            <p:ph sz="half" idx="4"/>
          </p:nvPr>
        </p:nvSpPr>
        <p:spPr/>
        <p:txBody>
          <a:bodyPr/>
          <a:lstStyle/>
          <a:p>
            <a:r>
              <a:t>1.脑机接口技术的研究始于20世纪70年代，经过多年的发展，已经取得了一定的成果。</a:t>
            </a:r>
          </a:p>
          <a:p>
            <a:r>
              <a:t>2.随着生物技术的不断发展，脑机接口技术逐渐受到更多的关注和重视，成为研究热点之一。</a:t>
            </a:r>
          </a:p>
          <a:p>
            <a:r>
              <a:t>3.目前，脑机接口技术已经在医疗、军事、娱乐等领域得到了广泛的应用，未来还有望在更多领域发挥重要作用。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脑机接口定义与背景介绍</a:t>
            </a:r>
          </a:p>
        </p:txBody>
      </p:sp>
      <p:sp>
        <p:nvSpPr>
          <p:cNvPr id="3" name="Text Placeholder 2"/>
          <p:cNvSpPr>
            <a:spLocks noGrp="1"/>
          </p:cNvSpPr>
          <p:nvPr>
            <p:ph type="body" idx="1"/>
          </p:nvPr>
        </p:nvSpPr>
        <p:spPr/>
        <p:txBody>
          <a:bodyPr/>
          <a:lstStyle/>
          <a:p>
            <a:r>
              <a:t>脑机接口技术原理</a:t>
            </a:r>
          </a:p>
        </p:txBody>
      </p:sp>
      <p:sp>
        <p:nvSpPr>
          <p:cNvPr id="4" name="Content Placeholder 3"/>
          <p:cNvSpPr>
            <a:spLocks noGrp="1"/>
          </p:cNvSpPr>
          <p:nvPr>
            <p:ph sz="half" idx="2"/>
          </p:nvPr>
        </p:nvSpPr>
        <p:spPr/>
        <p:txBody>
          <a:bodyPr/>
          <a:lstStyle/>
          <a:p>
            <a:r>
              <a:t>1.脑机接口技术通过采集大脑神经信号，将其转化为机器可识别的指令，实现人机交互。</a:t>
            </a:r>
          </a:p>
          <a:p>
            <a:r>
              <a:t>2.脑电信号采集主要通过脑电图(EEG)、磁共振成像(MRI)等技术实现。</a:t>
            </a:r>
          </a:p>
          <a:p>
            <a:r>
              <a:t>3.将脑电信号转化为机器指令需要通过信号处理和机器学习等技术。</a:t>
            </a:r>
          </a:p>
          <a:p/>
        </p:txBody>
      </p:sp>
      <p:sp>
        <p:nvSpPr>
          <p:cNvPr id="5" name="Text Placeholder 4"/>
          <p:cNvSpPr>
            <a:spLocks noGrp="1"/>
          </p:cNvSpPr>
          <p:nvPr>
            <p:ph type="body" idx="3"/>
          </p:nvPr>
        </p:nvSpPr>
        <p:spPr/>
        <p:txBody>
          <a:bodyPr/>
          <a:lstStyle/>
          <a:p>
            <a:r>
              <a:t>脑机接口应用场景</a:t>
            </a:r>
          </a:p>
        </p:txBody>
      </p:sp>
      <p:sp>
        <p:nvSpPr>
          <p:cNvPr id="6" name="Content Placeholder 5"/>
          <p:cNvSpPr>
            <a:spLocks noGrp="1"/>
          </p:cNvSpPr>
          <p:nvPr>
            <p:ph sz="half" idx="4"/>
          </p:nvPr>
        </p:nvSpPr>
        <p:spPr/>
        <p:txBody>
          <a:bodyPr/>
          <a:lstStyle/>
          <a:p>
            <a:r>
              <a:t>1.医疗领域：脑机接口技术可用于治疗神经系统疾病、帮助残疾人恢复运动功能等。</a:t>
            </a:r>
          </a:p>
          <a:p>
            <a:r>
              <a:t>2.军事领域：脑机接口技术可用于提高士兵的反应速度和作战能力。</a:t>
            </a:r>
          </a:p>
          <a:p>
            <a:r>
              <a:t>3.娱乐领域：脑机接口技术可用于开发更加智能和真实的游戏体验。</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脑机接口定义与背景介绍</a:t>
            </a:r>
          </a:p>
        </p:txBody>
      </p:sp>
      <p:sp>
        <p:nvSpPr>
          <p:cNvPr id="3" name="Text Placeholder 2"/>
          <p:cNvSpPr>
            <a:spLocks noGrp="1"/>
          </p:cNvSpPr>
          <p:nvPr>
            <p:ph type="body" idx="1"/>
          </p:nvPr>
        </p:nvSpPr>
        <p:spPr/>
        <p:txBody>
          <a:bodyPr/>
          <a:lstStyle/>
          <a:p>
            <a:r>
              <a:t>脑机接口挑战与问题</a:t>
            </a:r>
          </a:p>
        </p:txBody>
      </p:sp>
      <p:sp>
        <p:nvSpPr>
          <p:cNvPr id="4" name="Content Placeholder 3"/>
          <p:cNvSpPr>
            <a:spLocks noGrp="1"/>
          </p:cNvSpPr>
          <p:nvPr>
            <p:ph sz="half" idx="2"/>
          </p:nvPr>
        </p:nvSpPr>
        <p:spPr/>
        <p:txBody>
          <a:bodyPr/>
          <a:lstStyle/>
          <a:p>
            <a:r>
              <a:t>1.目前脑机接口技术还存在一些技术难题，如信号采集和处理的稳定性、准确性和效率等问题。</a:t>
            </a:r>
          </a:p>
          <a:p>
            <a:r>
              <a:t>2.脑机接口技术的应用还涉及到伦理和隐私问题，需要制定相应的法规和规范。</a:t>
            </a:r>
          </a:p>
          <a:p>
            <a:r>
              <a:t>3.脑机接口技术的发展还需要更多的研究和投入，提高技术的可靠性和实用性。</a:t>
            </a:r>
          </a:p>
          <a:p/>
        </p:txBody>
      </p:sp>
      <p:sp>
        <p:nvSpPr>
          <p:cNvPr id="5" name="Text Placeholder 4"/>
          <p:cNvSpPr>
            <a:spLocks noGrp="1"/>
          </p:cNvSpPr>
          <p:nvPr>
            <p:ph type="body" idx="3"/>
          </p:nvPr>
        </p:nvSpPr>
        <p:spPr/>
        <p:txBody>
          <a:bodyPr/>
          <a:lstStyle/>
          <a:p>
            <a:r>
              <a:t>脑机接口未来发展趋势</a:t>
            </a:r>
          </a:p>
        </p:txBody>
      </p:sp>
      <p:sp>
        <p:nvSpPr>
          <p:cNvPr id="6" name="Content Placeholder 5"/>
          <p:cNvSpPr>
            <a:spLocks noGrp="1"/>
          </p:cNvSpPr>
          <p:nvPr>
            <p:ph sz="half" idx="4"/>
          </p:nvPr>
        </p:nvSpPr>
        <p:spPr/>
        <p:txBody>
          <a:bodyPr/>
          <a:lstStyle/>
          <a:p>
            <a:r>
              <a:t>1.随着人工智能和生物技术的不断发展，脑机接口技术的未来将更加广阔。</a:t>
            </a:r>
          </a:p>
          <a:p>
            <a:r>
              <a:t>2.未来脑机接口技术将更加注重人机交互的自然性和高效性，提高用户体验。</a:t>
            </a:r>
          </a:p>
          <a:p>
            <a:r>
              <a:t>3.脑机接口技术还将与其他技术相结合，开拓更多的应用场景和应用领域。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伦理问题概述</a:t>
            </a:r>
          </a:p>
        </p:txBody>
      </p:sp>
      <p:sp>
        <p:nvSpPr>
          <p:cNvPr id="3" name="Subtitle 2"/>
          <p:cNvSpPr>
            <a:spLocks noGrp="1"/>
          </p:cNvSpPr>
          <p:nvPr>
            <p:ph type="subTitle" idx="1"/>
          </p:nvPr>
        </p:nvSpPr>
        <p:spPr/>
        <p:txBody>
          <a:bodyPr/>
          <a:lstStyle/>
          <a:p>
            <a:r>
              <a:t>脑机接口伦理与法规研究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伦理问题概述</a:t>
            </a:r>
          </a:p>
        </p:txBody>
      </p:sp>
      <p:sp>
        <p:nvSpPr>
          <p:cNvPr id="3" name="Text Placeholder 2"/>
          <p:cNvSpPr>
            <a:spLocks noGrp="1"/>
          </p:cNvSpPr>
          <p:nvPr>
            <p:ph type="body" idx="1"/>
          </p:nvPr>
        </p:nvSpPr>
        <p:spPr/>
        <p:txBody>
          <a:bodyPr/>
          <a:lstStyle/>
          <a:p>
            <a:r>
              <a:t>隐私保护与数据安全</a:t>
            </a:r>
          </a:p>
        </p:txBody>
      </p:sp>
      <p:sp>
        <p:nvSpPr>
          <p:cNvPr id="4" name="Content Placeholder 3"/>
          <p:cNvSpPr>
            <a:spLocks noGrp="1"/>
          </p:cNvSpPr>
          <p:nvPr>
            <p:ph sz="half" idx="2"/>
          </p:nvPr>
        </p:nvSpPr>
        <p:spPr/>
        <p:txBody>
          <a:bodyPr/>
          <a:lstStyle/>
          <a:p>
            <a:r>
              <a:t>1.数据加密：确保脑机接口传输的数据进行安全加密，防止数据泄露和非法访问。</a:t>
            </a:r>
          </a:p>
          <a:p>
            <a:r>
              <a:t>2.隐私保护政策：制定明确的隐私保护政策，规定数据的收集、存储和使用方式，确保用户知情权和数据主权。</a:t>
            </a:r>
          </a:p>
          <a:p>
            <a:r>
              <a:t>3.数据共享与授权：规范数据共享和授权机制，确保数据在合法、合规的条件下进行使用。</a:t>
            </a:r>
          </a:p>
          <a:p/>
        </p:txBody>
      </p:sp>
      <p:sp>
        <p:nvSpPr>
          <p:cNvPr id="5" name="Text Placeholder 4"/>
          <p:cNvSpPr>
            <a:spLocks noGrp="1"/>
          </p:cNvSpPr>
          <p:nvPr>
            <p:ph type="body" idx="3"/>
          </p:nvPr>
        </p:nvSpPr>
        <p:spPr/>
        <p:txBody>
          <a:bodyPr/>
          <a:lstStyle/>
          <a:p>
            <a:r>
              <a:t>人体实验与伦理审查</a:t>
            </a:r>
          </a:p>
        </p:txBody>
      </p:sp>
      <p:sp>
        <p:nvSpPr>
          <p:cNvPr id="6" name="Content Placeholder 5"/>
          <p:cNvSpPr>
            <a:spLocks noGrp="1"/>
          </p:cNvSpPr>
          <p:nvPr>
            <p:ph sz="half" idx="4"/>
          </p:nvPr>
        </p:nvSpPr>
        <p:spPr/>
        <p:txBody>
          <a:bodyPr/>
          <a:lstStyle/>
          <a:p>
            <a:r>
              <a:t>1.伦理审查机构：建立独立的伦理审查机构，对脑机接口实验进行严格的伦理审查和监管。</a:t>
            </a:r>
          </a:p>
          <a:p>
            <a:r>
              <a:t>2.知情同意书：确保参与者充分了解实验目的、风险和权益，签署知情同意书后方可进行实验。</a:t>
            </a:r>
          </a:p>
          <a:p>
            <a:r>
              <a:t>3.实验过程监控：对实验过程进行全面监控，确保实验符合伦理规范和法律法规要求。</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伦理问题概述</a:t>
            </a:r>
          </a:p>
        </p:txBody>
      </p:sp>
      <p:sp>
        <p:nvSpPr>
          <p:cNvPr id="3" name="Content Placeholder 2"/>
          <p:cNvSpPr>
            <a:spLocks noGrp="1"/>
          </p:cNvSpPr>
          <p:nvPr>
            <p:ph sz="half" idx="2"/>
          </p:nvPr>
        </p:nvSpPr>
        <p:spPr/>
        <p:txBody>
          <a:bodyPr/>
          <a:lstStyle/>
          <a:p>
            <a:r>
              <a:t>1.公平分配资源：确保脑机接口技术的资源公平分配，避免资源不均导致的社会不公。</a:t>
            </a:r>
          </a:p>
          <a:p>
            <a:r>
              <a:t>2.可及性提升：降低技术门槛和成本，提高脑机接口的普及率和可及性。</a:t>
            </a:r>
          </a:p>
          <a:p>
            <a:r>
              <a:t>3.弱势群体保护：关注弱势群体，确保其平等享受脑机接口技术带来的福祉。</a:t>
            </a:r>
          </a:p>
          <a:p/>
        </p:txBody>
      </p:sp>
      <p:sp>
        <p:nvSpPr>
          <p:cNvPr id="4" name="Text Placeholder 3"/>
          <p:cNvSpPr>
            <a:spLocks noGrp="1"/>
          </p:cNvSpPr>
          <p:nvPr>
            <p:ph type="body" idx="3"/>
          </p:nvPr>
        </p:nvSpPr>
        <p:spPr/>
        <p:txBody>
          <a:bodyPr/>
          <a:lstStyle/>
          <a:p>
            <a:r>
              <a:t>责任与追责</a:t>
            </a:r>
          </a:p>
        </p:txBody>
      </p:sp>
      <p:sp>
        <p:nvSpPr>
          <p:cNvPr id="5" name="Content Placeholder 4"/>
          <p:cNvSpPr>
            <a:spLocks noGrp="1"/>
          </p:cNvSpPr>
          <p:nvPr>
            <p:ph sz="half" idx="4"/>
          </p:nvPr>
        </p:nvSpPr>
        <p:spPr/>
        <p:txBody>
          <a:bodyPr/>
          <a:lstStyle/>
          <a:p>
            <a:r>
              <a:t>1.责任明确：明确相关机构和人员的责任，确保各方在伦理和法规框架内履行职责。</a:t>
            </a:r>
          </a:p>
          <a:p>
            <a:r>
              <a:t>2.追责机制：建立有效的追责机制，对违反伦理和法规的行为进行严厉惩处。</a:t>
            </a:r>
          </a:p>
          <a:p>
            <a:r>
              <a:t>3.申诉渠道：提供申诉渠道，为受到不公正对待的参与者提供救济和保障。</a:t>
            </a:r>
          </a:p>
          <a:p/>
        </p:txBody>
      </p:sp>
      <p:sp>
        <p:nvSpPr>
          <p:cNvPr id="6" name="Text Placeholder 5"/>
          <p:cNvSpPr>
            <a:spLocks noGrp="1"/>
          </p:cNvSpPr>
          <p:nvPr>
            <p:ph type="body" idx="1"/>
          </p:nvPr>
        </p:nvSpPr>
        <p:spPr/>
        <p:txBody>
          <a:bodyPr/>
          <a:lstStyle/>
          <a:p>
            <a:r>
              <a:t>公平性与可及性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伦理问题概述</a:t>
            </a:r>
          </a:p>
        </p:txBody>
      </p:sp>
      <p:sp>
        <p:nvSpPr>
          <p:cNvPr id="3" name="Text Placeholder 2"/>
          <p:cNvSpPr>
            <a:spLocks noGrp="1"/>
          </p:cNvSpPr>
          <p:nvPr>
            <p:ph type="body" idx="1"/>
          </p:nvPr>
        </p:nvSpPr>
        <p:spPr/>
        <p:txBody>
          <a:bodyPr/>
          <a:lstStyle/>
          <a:p>
            <a:r>
              <a:t>知识产权与专利保护</a:t>
            </a:r>
          </a:p>
        </p:txBody>
      </p:sp>
      <p:sp>
        <p:nvSpPr>
          <p:cNvPr id="4" name="Content Placeholder 3"/>
          <p:cNvSpPr>
            <a:spLocks noGrp="1"/>
          </p:cNvSpPr>
          <p:nvPr>
            <p:ph sz="half" idx="2"/>
          </p:nvPr>
        </p:nvSpPr>
        <p:spPr/>
        <p:txBody>
          <a:bodyPr/>
          <a:lstStyle/>
          <a:p>
            <a:r>
              <a:t>1.专利申请：鼓励脑机接口技术的专利申请，保护创新成果和知识产权。</a:t>
            </a:r>
          </a:p>
          <a:p>
            <a:r>
              <a:t>2.专利共享：建立专利共享机制，促进技术的交流和合作，避免专利垄断。</a:t>
            </a:r>
          </a:p>
          <a:p>
            <a:r>
              <a:t>3.专利纠纷处理：完善专利纠纷处理机制，公正、高效地解决专利争端。</a:t>
            </a:r>
          </a:p>
          <a:p/>
        </p:txBody>
      </p:sp>
      <p:sp>
        <p:nvSpPr>
          <p:cNvPr id="5" name="Text Placeholder 4"/>
          <p:cNvSpPr>
            <a:spLocks noGrp="1"/>
          </p:cNvSpPr>
          <p:nvPr>
            <p:ph type="body" idx="3"/>
          </p:nvPr>
        </p:nvSpPr>
        <p:spPr/>
        <p:txBody>
          <a:bodyPr/>
          <a:lstStyle/>
          <a:p>
            <a:r>
              <a:t>国际合作与交流</a:t>
            </a:r>
          </a:p>
        </p:txBody>
      </p:sp>
      <p:sp>
        <p:nvSpPr>
          <p:cNvPr id="6" name="Content Placeholder 5"/>
          <p:cNvSpPr>
            <a:spLocks noGrp="1"/>
          </p:cNvSpPr>
          <p:nvPr>
            <p:ph sz="half" idx="4"/>
          </p:nvPr>
        </p:nvSpPr>
        <p:spPr/>
        <p:txBody>
          <a:bodyPr/>
          <a:lstStyle/>
          <a:p>
            <a:r>
              <a:t>1.国际合作机制：建立脑机接口领域的国际合作机制，促进国际交流与合作。</a:t>
            </a:r>
          </a:p>
          <a:p>
            <a:r>
              <a:t>2.共享伦理准则：推动国际社会共同制定脑机接口伦理准则，促进全球共识和协同发展。</a:t>
            </a:r>
          </a:p>
          <a:p>
            <a:r>
              <a:t>3.培训与能力建设：加强国际培训与能力建设，提高各国在脑机接口伦理与法规方面的水平和能力。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隐私权与数据保护</a:t>
            </a:r>
          </a:p>
        </p:txBody>
      </p:sp>
      <p:sp>
        <p:nvSpPr>
          <p:cNvPr id="3" name="Subtitle 2"/>
          <p:cNvSpPr>
            <a:spLocks noGrp="1"/>
          </p:cNvSpPr>
          <p:nvPr>
            <p:ph type="subTitle" idx="1"/>
          </p:nvPr>
        </p:nvSpPr>
        <p:spPr/>
        <p:txBody>
          <a:bodyPr/>
          <a:lstStyle/>
          <a:p>
            <a:r>
              <a:t>脑机接口伦理与法规研究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隐私权与数据保护</a:t>
            </a:r>
          </a:p>
        </p:txBody>
      </p:sp>
      <p:sp>
        <p:nvSpPr>
          <p:cNvPr id="3" name="Text Placeholder 2"/>
          <p:cNvSpPr>
            <a:spLocks noGrp="1"/>
          </p:cNvSpPr>
          <p:nvPr>
            <p:ph type="body" idx="1"/>
          </p:nvPr>
        </p:nvSpPr>
        <p:spPr/>
        <p:txBody>
          <a:bodyPr/>
          <a:lstStyle/>
          <a:p>
            <a:r>
              <a:t>隐私权与数据保护的概述</a:t>
            </a:r>
          </a:p>
        </p:txBody>
      </p:sp>
      <p:sp>
        <p:nvSpPr>
          <p:cNvPr id="4" name="Content Placeholder 3"/>
          <p:cNvSpPr>
            <a:spLocks noGrp="1"/>
          </p:cNvSpPr>
          <p:nvPr>
            <p:ph sz="half" idx="2"/>
          </p:nvPr>
        </p:nvSpPr>
        <p:spPr/>
        <p:txBody>
          <a:bodyPr/>
          <a:lstStyle/>
          <a:p>
            <a:r>
              <a:t>1.隐私权和数据保护在脑机接口技术中的应用是至关重要的，必须始终放在首位。</a:t>
            </a:r>
          </a:p>
          <a:p>
            <a:r>
              <a:t>2.脑机接口技术的数据采集、传输和使用必须在严格遵守相关法律法规的前提下进行。</a:t>
            </a:r>
          </a:p>
          <a:p>
            <a:r>
              <a:t>3.保护用户隐私权和数据安全是推动脑机接口技术发展的关键因素之一。</a:t>
            </a:r>
          </a:p>
          <a:p/>
        </p:txBody>
      </p:sp>
      <p:sp>
        <p:nvSpPr>
          <p:cNvPr id="5" name="Text Placeholder 4"/>
          <p:cNvSpPr>
            <a:spLocks noGrp="1"/>
          </p:cNvSpPr>
          <p:nvPr>
            <p:ph type="body" idx="3"/>
          </p:nvPr>
        </p:nvSpPr>
        <p:spPr/>
        <p:txBody>
          <a:bodyPr/>
          <a:lstStyle/>
          <a:p>
            <a:r>
              <a:t>数据安全的挑战与风险</a:t>
            </a:r>
          </a:p>
        </p:txBody>
      </p:sp>
      <p:sp>
        <p:nvSpPr>
          <p:cNvPr id="6" name="Content Placeholder 5"/>
          <p:cNvSpPr>
            <a:spLocks noGrp="1"/>
          </p:cNvSpPr>
          <p:nvPr>
            <p:ph sz="half" idx="4"/>
          </p:nvPr>
        </p:nvSpPr>
        <p:spPr/>
        <p:txBody>
          <a:bodyPr/>
          <a:lstStyle/>
          <a:p>
            <a:r>
              <a:t>1.脑机接口技术的数据安全面临着诸多挑战和风险，如数据泄露、数据篡改和数据滥用等。</a:t>
            </a:r>
          </a:p>
          <a:p>
            <a:r>
              <a:t>2.保障数据安全需要采取多种措施，包括数据加密、数据备份和数据恢复等。</a:t>
            </a:r>
          </a:p>
          <a:p>
            <a:r>
              <a:t>3.加强数据安全管理是保障用户隐私权和推动脑机接口技术发展的必要手段。</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隐私权与数据保护</a:t>
            </a:r>
          </a:p>
        </p:txBody>
      </p:sp>
      <p:sp>
        <p:nvSpPr>
          <p:cNvPr id="3" name="Text Placeholder 2"/>
          <p:cNvSpPr>
            <a:spLocks noGrp="1"/>
          </p:cNvSpPr>
          <p:nvPr>
            <p:ph type="body" idx="1"/>
          </p:nvPr>
        </p:nvSpPr>
        <p:spPr/>
        <p:txBody>
          <a:bodyPr/>
          <a:lstStyle/>
          <a:p>
            <a:r>
              <a:t>隐私权的法律框架与合规要求</a:t>
            </a:r>
          </a:p>
        </p:txBody>
      </p:sp>
      <p:sp>
        <p:nvSpPr>
          <p:cNvPr id="4" name="Content Placeholder 3"/>
          <p:cNvSpPr>
            <a:spLocks noGrp="1"/>
          </p:cNvSpPr>
          <p:nvPr>
            <p:ph sz="half" idx="2"/>
          </p:nvPr>
        </p:nvSpPr>
        <p:spPr/>
        <p:txBody>
          <a:bodyPr/>
          <a:lstStyle/>
          <a:p>
            <a:r>
              <a:t>1.隐私权的法律框架包括《个人信息保护法》、《网络安全法》等相关法律法规。</a:t>
            </a:r>
          </a:p>
          <a:p>
            <a:r>
              <a:t>2.脑机接口技术的应用必须遵守相关法律法规，严格保护用户隐私权和数据安全。</a:t>
            </a:r>
          </a:p>
          <a:p>
            <a:r>
              <a:t>3.合规管理是保障脑机接口技术健康发展的重要基础，必须加强合规意识和管理措施。</a:t>
            </a:r>
          </a:p>
          <a:p/>
        </p:txBody>
      </p:sp>
      <p:sp>
        <p:nvSpPr>
          <p:cNvPr id="5" name="Text Placeholder 4"/>
          <p:cNvSpPr>
            <a:spLocks noGrp="1"/>
          </p:cNvSpPr>
          <p:nvPr>
            <p:ph type="body" idx="3"/>
          </p:nvPr>
        </p:nvSpPr>
        <p:spPr/>
        <p:txBody>
          <a:bodyPr/>
          <a:lstStyle/>
          <a:p>
            <a:r>
              <a:t>数据共享与利用的伦理规范</a:t>
            </a:r>
          </a:p>
        </p:txBody>
      </p:sp>
      <p:sp>
        <p:nvSpPr>
          <p:cNvPr id="6" name="Content Placeholder 5"/>
          <p:cNvSpPr>
            <a:spLocks noGrp="1"/>
          </p:cNvSpPr>
          <p:nvPr>
            <p:ph sz="half" idx="4"/>
          </p:nvPr>
        </p:nvSpPr>
        <p:spPr/>
        <p:txBody>
          <a:bodyPr/>
          <a:lstStyle/>
          <a:p>
            <a:r>
              <a:t>1.数据共享与利用是推动脑机接口技术发展的重要手段，但必须遵循伦理规范。</a:t>
            </a:r>
          </a:p>
          <a:p>
            <a:r>
              <a:t>2.数据共享与利用必须遵循公平、公正、透明的原则，确保各方利益得到充分保障。</a:t>
            </a:r>
          </a:p>
          <a:p>
            <a:r>
              <a:t>3.建立数据共享与利用的伦理准则和标准，推动脑机接口技术的可持续发展。</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隐私权与数据保护</a:t>
            </a:r>
          </a:p>
        </p:txBody>
      </p:sp>
      <p:sp>
        <p:nvSpPr>
          <p:cNvPr id="3" name="Text Placeholder 2"/>
          <p:cNvSpPr>
            <a:spLocks noGrp="1"/>
          </p:cNvSpPr>
          <p:nvPr>
            <p:ph type="body" idx="1"/>
          </p:nvPr>
        </p:nvSpPr>
        <p:spPr/>
        <p:txBody>
          <a:bodyPr/>
          <a:lstStyle/>
          <a:p>
            <a:r>
              <a:t>隐私保护与数据安全的未来趋势</a:t>
            </a:r>
          </a:p>
        </p:txBody>
      </p:sp>
      <p:sp>
        <p:nvSpPr>
          <p:cNvPr id="4" name="Content Placeholder 3"/>
          <p:cNvSpPr>
            <a:spLocks noGrp="1"/>
          </p:cNvSpPr>
          <p:nvPr>
            <p:ph sz="half" idx="2"/>
          </p:nvPr>
        </p:nvSpPr>
        <p:spPr/>
        <p:txBody>
          <a:bodyPr/>
          <a:lstStyle/>
          <a:p>
            <a:r>
              <a:t>1.随着技术的不断发展，隐私保护与数据安全将面临更多的挑战和机遇。</a:t>
            </a:r>
          </a:p>
          <a:p>
            <a:r>
              <a:t>2.未来需要加强技术创新和研发，提高隐私保护与数据安全的水平和能力。</a:t>
            </a:r>
          </a:p>
          <a:p>
            <a:r>
              <a:t>3.加强国际合作与交流，共同推动隐私保护与数据安全的全球治理与发展。</a:t>
            </a:r>
          </a:p>
          <a:p/>
        </p:txBody>
      </p:sp>
      <p:sp>
        <p:nvSpPr>
          <p:cNvPr id="5" name="Text Placeholder 4"/>
          <p:cNvSpPr>
            <a:spLocks noGrp="1"/>
          </p:cNvSpPr>
          <p:nvPr>
            <p:ph type="body" idx="3"/>
          </p:nvPr>
        </p:nvSpPr>
        <p:spPr/>
        <p:txBody>
          <a:bodyPr/>
          <a:lstStyle/>
          <a:p>
            <a:r>
              <a:t>结论与建议</a:t>
            </a:r>
          </a:p>
        </p:txBody>
      </p:sp>
      <p:sp>
        <p:nvSpPr>
          <p:cNvPr id="6" name="Content Placeholder 5"/>
          <p:cNvSpPr>
            <a:spLocks noGrp="1"/>
          </p:cNvSpPr>
          <p:nvPr>
            <p:ph sz="half" idx="4"/>
          </p:nvPr>
        </p:nvSpPr>
        <p:spPr/>
        <p:txBody>
          <a:bodyPr/>
          <a:lstStyle/>
          <a:p>
            <a:r>
              <a:t>1.脑机接口技术的隐私保护与数据安全至关重要，必须得到充分重视和加强。</a:t>
            </a:r>
          </a:p>
          <a:p>
            <a:r>
              <a:t>2.加强法律法规的制定和执行，强化监管和管理，确保脑机接口技术的健康发展。</a:t>
            </a:r>
          </a:p>
          <a:p>
            <a:r>
              <a:t>3.加强技术创新和研发，提高隐私保护与数据安全的水平和能力，为用户提供更好的服务。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公平性与可及性</a:t>
            </a:r>
          </a:p>
        </p:txBody>
      </p:sp>
      <p:sp>
        <p:nvSpPr>
          <p:cNvPr id="3" name="Subtitle 2"/>
          <p:cNvSpPr>
            <a:spLocks noGrp="1"/>
          </p:cNvSpPr>
          <p:nvPr>
            <p:ph type="subTitle" idx="1"/>
          </p:nvPr>
        </p:nvSpPr>
        <p:spPr/>
        <p:txBody>
          <a:bodyPr/>
          <a:lstStyle/>
          <a:p>
            <a:r>
              <a:t>脑机接口伦理与法规研究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https://d.book118.com/276222111202010040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脑机接口定义与背景介绍</vt:lpstr>
      <vt:lpstr> 脑机接口定义与背景介绍</vt:lpstr>
      <vt:lpstr> 脑机接口定义与背景介绍</vt:lpstr>
      <vt:lpstr> 脑机接口定义与背景介绍</vt:lpstr>
      <vt:lpstr> 伦理问题概述</vt:lpstr>
      <vt:lpstr> 伦理问题概述</vt:lpstr>
      <vt:lpstr> 伦理问题概述</vt:lpstr>
      <vt:lpstr> 伦理问题概述</vt:lpstr>
      <vt:lpstr> 隐私权与数据保护</vt:lpstr>
      <vt:lpstr> 隐私权与数据保护</vt:lpstr>
      <vt:lpstr> 隐私权与数据保护</vt:lpstr>
      <vt:lpstr> 隐私权与数据保护</vt:lpstr>
      <vt:lpstr> 公平性与可及性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2024-09-07T06:47:45.673</cp:lastPrinted>
  <dcterms:created xsi:type="dcterms:W3CDTF">2024-09-06T22:47:45Z</dcterms:created>
  <dcterms:modified xsi:type="dcterms:W3CDTF">2024-09-06T22:47:47Z</dcterms:modified>
</cp:coreProperties>
</file>