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EE64-FB24-4C1D-B11C-86FB2CC6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54D57-1D36-4BD4-AE89-0BF67A9B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EDCFE-C5D8-4249-9937-34A9AA4F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8C185-1D64-4400-99D0-61C80FB6B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A93C0-BFA1-42FC-9A31-D0EE85DE9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33445-6F34-4941-8B69-01D944BFA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5DEA7-B0DE-44A2-9FA5-89BE6EE5B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83744-2795-4F00-920B-587291D23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47B44-1AD1-49A9-ACC9-5DE27E4D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6A11D-F623-4D9E-A8A6-2259965B5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36563-7AEA-4431-A33C-C0F04420B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2224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护理偏门ppt课件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特殊病人护理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护理是一门关注人类健康、疾病和死亡的实践科学，它涉及对个体和群体的身体、心理和社会福祉的全面照顾。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护理实践在维护和促进人类健康、减轻疾病痛苦、提高生活质量方面发挥着至关重要的作用。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62" r="124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护理关注人的整体性，包括身体、心理、社会和精神层面，以提供全面的护理服务。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尊重个人的自主权和自我决定权，在护理过程中充分尊重患者的意愿和选择。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保护患者的隐私和机密信息，确保患者个人信息和医疗记录的安全。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在护理过程中，应采取必要的措施避免对患者造成伤害或痛苦。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76" r="1567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1" r="188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护理人员的角色与职责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提供患者日常照护，满足其基本生活需求。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向患者及家属传授疾病管理、康复和预防保健知识。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与医疗团队其他成员紧密合作，确保患者获得连贯、高效的医疗服务。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参与护理研究和创新，推动护理实践的发展和改进。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照顾者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58" r="2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伤口护理是护理工作中不可或缺的一部分，对于患者的康复至关重要。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伤口护理涉及清洁、消毒、包扎等多个方面，需要遵循无菌原则，选择适当的敷料，保持伤口湿润或干燥，并定期观察和更换敷料。同时，还需要关注患者的营养状况和免疫力，以促进伤口愈合。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静脉注射与采血是护理工作中常见的操作，要求护士具备熟练的穿刺技术和良好的沟通技巧。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在进行静脉注射与采血时，护士需要选择合适的血管，进行充分的准备工作，遵守无菌原则，掌握穿刺技巧，确保一针见血。同时，还需要注意减轻患者的疼痛感和紧张情绪，提高穿刺成功率。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11" b="56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静脉注射与采血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呼吸道护理关注患者的呼吸状况，保持呼吸道通畅是关键。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呼吸道护理包括协助患者排痰、保持呼吸道通畅、观察呼吸状况等。护士需要掌握正确的拍背和排痰方法，及时处理呼吸道分泌物，保持室内空气湿度适宜，并关注患者的氧饱和度和呼吸频率。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急救护理是紧急情况下挽救患者生命的关键措施。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要求护士具备快速反应能力和丰富的急救知识，包括心肺复苏、止血、急救药物使用等方面的技能。在急救过程中，护士需要保持冷静、迅速、准确地进行操作，并与医生和其他医护人员密切配合，确保患者得到及时有效的救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特殊病人护理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https://d.book118.com/276222240135010034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2024-09-03T22:04:04.389</cp:lastPrinted>
  <dcterms:created xsi:type="dcterms:W3CDTF">2024-09-03T14:04:04Z</dcterms:created>
  <dcterms:modified xsi:type="dcterms:W3CDTF">2024-09-03T14:04:06Z</dcterms:modified>
</cp:coreProperties>
</file>