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502AC3-9D71-4517-8021-D238108A6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5D2515-99E2-4E34-BD7F-8E9DE2B3C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AAC585-9E92-4EDA-BCB9-3724FBC92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04B7FB-84A7-4894-8C5A-6EE9719404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34E13B-ADDD-4DD4-8BD0-7A0D8D75FC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B189F6-B9E0-4FFE-8687-D2172D1B2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AF887A-A9B3-460E-946B-16E0043FF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A5241C-5270-4BED-A921-349CF2397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0853F6-EF91-4D83-8987-1091C7713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C5507D-D0CF-4DDA-9AAD-BDD9C019E8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7475C8-69EC-4DE2-A3F3-C5D0F1AA62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6224021052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耳穴埋豆法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耳穴埋豆法简介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耳穴埋豆法操作流程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耳穴埋豆法在临床的应用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耳穴埋豆法的科学研究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耳穴埋豆法的实践经验分享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耳穴埋豆法的未来发展与推广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耳穴埋豆法简介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耳穴埋豆法是一种中医疗法，通过在耳朵上选定穴位贴敷药物来治疗疾病。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该疗法源于古代中国，已有数千年的历史，经过长期实践和发展，成为中医的重要组成部分。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定义与历史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耳穴埋豆法以脏腑经络理论为基础，认为耳朵上分布着全身的经络和穴位，通过刺激这些穴位可以调节身体各部位的功能，达到治疗疾病的效果。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该疗法还融合了阴阳五行理论，根据阴阳平衡和五行相生相克的原则来选定穴位和药物，以达到最佳的治疗效果。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理论基础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阴阳五行理论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脏腑经络理论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0432" r="2043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耳穴埋豆法适用于治疗多种内科疾病，如感冒、咳嗽、哮喘、胃痛、腹泻等。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内科疾病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该疗法也适用于治疗妇科疾病，如月经不调、痛经、更年期综合症等。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妇科疾病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对于儿科常见疾病，如小儿腹泻、消化不良等，耳穴埋豆法也有较好的疗效。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儿科疾病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对于头痛、关节痛、肌肉痛等疼痛性疾病，耳穴埋豆法能够缓解疼痛，提高患者的生活质量。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疼痛性疾病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耳穴埋豆法操作流程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选择与病变脏腑对应的耳穴进行埋豆。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对应脏腑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症状对应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辨证取穴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根据症状选择相应的耳穴，如疼痛、失眠、便秘等。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根据疾病的不同证型，选取相应的耳穴。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选穴原则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疗程安排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一般每日按压2-3次，每次每穴按压1-2分钟，持续5-7天为一个疗程。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按压刺激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轻轻按压埋豆部位，刺激耳穴，以产生酸胀感为度。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埋豆固定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将王不留行籽贴敷在耳穴上，用胶布固定。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清洁耳穴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用酒精棉球清洁耳廓，确保无菌操作。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定位耳穴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在耳廓上找到相应的穴位，并做好标记。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操作步骤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3660" r="2366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在操作过程中，应避开皮肤破损、炎症等部位。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避免用力过猛或长时间按压，以免引起不适。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在埋豆期间，观察患者反应，如有不适，及时调整或停止操作。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如出现过敏反应，应立即停止操作，并做相应处理。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避开破损皮肤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避免过度刺激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观察反应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过敏反应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耳穴埋豆法在临床的应用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通过刺激耳穴，调节自主神经系统，改善睡眠质量。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失眠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如胃痛、腹泻等，通过调节胃肠道功能，缓解症状。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消化系统疾病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如头痛、关节痛等，通过缓解肌肉紧张和舒缓神经系统达到止痛效果。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疼痛性疾病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常见病症治疗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操作简便、安全可靠、无创伤、无副作用，患者易于接受。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对于一些急性病症、严重器质性疾病及一些特殊人群（如孕妇、严重心脏病等）的治疗需谨慎。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局限性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优势与局限性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https://d.book118.com/276224021052010034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2024-09-03T09:29:53.876</cp:lastPrinted>
  <dcterms:created xsi:type="dcterms:W3CDTF">2024-09-03T01:29:53Z</dcterms:created>
  <dcterms:modified xsi:type="dcterms:W3CDTF">2024-09-03T01:29:55Z</dcterms:modified>
</cp:coreProperties>
</file>