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75D69-09E0-4CB5-AFBA-C065651CD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D74C9-F921-49E1-B943-7F3DE1E7C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89295-399D-4186-B5E0-BD956A34C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C3DB9-37C1-4943-BD0B-7BC18BED9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10D943-7F96-4F8A-952E-4E681EA90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C5AB3A-5B29-4144-A976-8783474D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87AB7-7C64-4471-9356-23592BC27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5A9CC-E440-4D2A-AA48-F45345B84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E8295-5229-47FE-AB81-3C1E9E43F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7858E-42A9-401B-B8EF-18B17F09D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341DB-1AA5-41B4-8FA9-A2E351D4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Relationship Id="rId5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25210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疼痛护理教学查房PPT\n## 1.疼痛护理的基本概念与重要性\n### 1.1疼痛的定义与分类\n### 1.2疼痛的评估方法\n### 1.3疼痛护理的重要性及影响\n## 2.疼痛护理的诊疗原则与方法\n### 2.1疼痛护理的诊疗原则\n### 2.2药物治疗与非药物治疗方法\n### 2.3疼痛护理的个体化治疗方案\n## 3.疼痛护理的临床实践与案例分析\n### 3.1疼痛护理的临床实践流程\n### 3.2疼痛护理的案例分析\n### 3.3疼痛护理的临床效果评价\n## 4.疼痛护理的教育与培训\n### 4.1疼痛护理的教育体系\n### 4.2疼痛护理的培训课程与实践\n### 4.3疼痛护理教育的创新与改革\n## 5.疼痛护理的未来发展趋势与挑战\n### 5.1疼痛护理的研究方向与发展趋势\n### 5.2疼痛护理的实践挑战与对策\n### 5.3疼痛护理的未来展望与机遇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疼痛护理教学查房PPT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疼痛护理的基本概念与重要性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8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8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疼痛的定义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是一种主观感受，涉及生理、心理和社会因素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疼痛可以是急性或慢性，轻度或重度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疼痛可能是身体的局部或全身性不适</a:t>
                </a:r>
                <a:endParaRPr/>
              </a:p>
            </p:txBody>
          </p:sp>
        </p:grpSp>
        <p:grpSp>
          <p:nvGrpSpPr>
            <p:cNvPr id="18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8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疼痛的分类</a:t>
                </a:r>
                <a:endParaRPr/>
              </a:p>
            </p:txBody>
          </p:sp>
          <p:sp>
            <p:nvSpPr>
              <p:cNvPr id="19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急性疼痛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：通常与组织损伤或炎症有关，如手术、创伤或感染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慢性疼痛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：持续时间在3个月以上，可能与疾病、损伤或治疗有关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神经性疼痛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：与神经系统损伤或疾病有关，如糖尿病神经病变、带状疱疹后神经痛</a:t>
                </a:r>
                <a:endParaRPr/>
              </a:p>
            </p:txBody>
          </p:sp>
        </p:grpSp>
        <p:grpSp>
          <p:nvGrpSpPr>
            <p:cNvPr id="19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9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疼痛的其他分类</a:t>
                </a:r>
                <a:endParaRPr/>
              </a:p>
            </p:txBody>
          </p:sp>
          <p:sp>
            <p:nvSpPr>
              <p:cNvPr id="19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癌症疼痛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：与癌症相关的疼痛，可能由肿瘤本身、治疗或并发症引起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慢性疼痛综合症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：如纤维肌痛综合症、慢性疲劳综合症等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01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02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疼痛的评估工具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视觉模拟评分法（VAS）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：使用10分制评分，患者在0-10之间选择最能代表其疼痛程度的数字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数字评分法（NRS）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：使用0-10分制评分，患者直接选择疼痛程度数字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面部表情评分法（FPS-R）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：使用6种面部表情来表示疼痛程度</a:t>
                </a:r>
                <a:endParaRPr/>
              </a:p>
            </p:txBody>
          </p:sp>
        </p:grpSp>
        <p:grpSp>
          <p:nvGrpSpPr>
            <p:cNvPr id="206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07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疼痛的评估时机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静态评估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：在特定时间点进行疼痛评估，如晨起、餐后等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动态评估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：在疼痛出现或加重时进行评估，如活动、用药后等</a:t>
                </a:r>
                <a:endParaRPr/>
              </a:p>
            </p:txBody>
          </p:sp>
        </p:grpSp>
        <p:grpSp>
          <p:nvGrpSpPr>
            <p:cNvPr id="211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12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疼痛的评估影响因素</a:t>
                </a:r>
                <a:endParaRPr/>
              </a:p>
            </p:txBody>
          </p:sp>
          <p:sp>
            <p:nvSpPr>
              <p:cNvPr id="21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个体差异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：年龄、性别、文化背景等可能影响疼痛评估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疼痛类型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：不同类型的疼痛可能需要不同的评估方法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：如噪音、光线等可能影响疼痛评估的准确性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疼痛护理的重要性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：有效的疼痛管理可以减轻患者的痛苦，提高生活质量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促进疾病康复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：疼痛控制良好的患者更容易参与康复训练，加速康复进程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：有效的疼痛管理可以避免长期使用镇痛药物，降低医疗费用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疼痛护理的影响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：疼痛得到妥善控制的患者对医疗服务的满意度更高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医护人员工作负担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：有效的疼痛管理可以减轻医护人员的工作负担，提高工作效率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医院声誉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：提供优质的疼痛护理服务有助于提高医院的声誉和竞争力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疼痛护理的诊疗原则与方法</a:t>
            </a:r>
            <a:endParaRPr/>
          </a:p>
        </p:txBody>
      </p:sp>
      <p:sp>
        <p:nvSpPr>
          <p:cNvPr id="2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疼痛诊断原则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：了解患者的疼痛病史、既往史、家族史等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：观察患者的疼痛部位、性质、范围等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：如影像学检查、实验室检查等，以辅助疼痛诊断</a:t>
                </a:r>
                <a:endParaRPr/>
              </a:p>
            </p:txBody>
          </p:sp>
        </p:grpSp>
        <p:grpSp>
          <p:nvGrpSpPr>
            <p:cNvPr id="24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疼痛治疗原则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：针对引起疼痛的病因进行治疗，如抗感染、手术等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：使用镇痛药物，如非处方药、处方药、阿片类药物等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：如物理治疗、心理治疗、康复训练等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疼痛护理原则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：根据患者的具体情况制定个性化的疼痛护理计划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：持续监测患者的疼痛状况，及时调整护理措施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：与医生、药剂师、康复师等多学科专业人员协作，共同管理疼痛</a:t>
                </a:r>
                <a:endParaRPr/>
              </a:p>
            </p:txBody>
          </p:sp>
        </p:grpSp>
      </p:grpSp>
      <p:pic>
        <p:nvPicPr>
          <p:cNvPr id="24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疼痛护理的诊疗原则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药物治疗方法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非处方药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：如对乙酰氨基酚、布洛芬等非处方镇痛药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处方药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：如非甾体抗炎药（NSAIDs）、阿片类药物等处方镇痛药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镇痛辅助药物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：如抗抑郁药、抗焦虑药等，用于改善疼痛相关的心理症状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非药物治疗方法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：如热疗、冷疗、电刺激等物理方法缓解疼痛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：如认知行为疗法、放松训练等心理方法减轻疼痛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：如运动疗法、康复指导等康复方法促进疼痛康复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药物治疗与非药物治疗方法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根据患者疼痛类型和原因制定治疗方案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急性疼痛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：针对病因进行治疗，如抗感染、手术等，同时使用镇痛药物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慢性疼痛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：采用综合治疗方法，如药物治疗、物理治疗、心理治疗等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根据患者的年龄、性别、文化背景等个体差异调整治疗方案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：使用儿童剂量的镇痛药物，避免使用可能影响生长发育的药物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：使用对胎儿影响较小的镇痛药物，避免使用禁用药物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：使用对肾功能影响较小的镇痛药物，注意药物相互作用和副作用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根据患者的病情和治疗效果调整治疗方案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病情变化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：如疼痛加重、出现并发症等，及时调整治疗方案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治疗效果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：如疼痛缓解不明显，考虑更换药物或增加非药物治疗方法</a:t>
            </a:r>
            <a:endParaRPr/>
          </a:p>
        </p:txBody>
      </p: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疼痛护理的个体化治疗方案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疼痛护理的临床实践与案例分析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疼痛护理的临床实践流程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使用VAS、NRS等工具对患者进行疼痛评估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动态评估患者的疼痛状况，如活动、用药后等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根据病史、体格检查、辅助检查等进行疼痛诊断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排除其他可能的疼痛原因，如感染、肿瘤等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根据疼痛类型和原因选择合适的药物治疗方案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结合非药物治疗方法，如物理治疗、心理治疗等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提供个体化的疼痛护理计划，如药物调整、物理治疗等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持续监测患者的疼痛状况，调整护理措施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与多学科专业人员协作，共同管理疼痛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https://d.book118.com/276225210005010050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疼痛护理教学查房PPT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2024-09-15T02:36:04.611</cp:lastPrinted>
  <dcterms:created xsi:type="dcterms:W3CDTF">2024-09-14T18:36:04Z</dcterms:created>
  <dcterms:modified xsi:type="dcterms:W3CDTF">2024-09-14T18:36:06Z</dcterms:modified>
</cp:coreProperties>
</file>