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4782A-1AE2-44F4-B025-086E5EB77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2F612-574E-4520-9CC1-80437EAA6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1E1D2-E3C0-4400-B65C-7D60BC6E8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CFCC6-A8DA-4AB1-8A9D-2172BB6A3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8E60DB-D4E1-4CC3-AE64-DEE6015E9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438927-8243-47E0-98DE-F1680461C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C8C01-3731-415F-95BC-0BF745A40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604DA-9EC1-43DE-9476-A14EBB6DA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B6E6A-B1C6-4D3F-A601-13076D83C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84AAF-D07A-4A8C-B761-27D6DD2E4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B1BAD-FFA4-4BB9-97C3-BBFC6EB0B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31051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护理课件题目有哪些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护理课件的类型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护理课件的设计与制作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护理课件的应用与评价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护理课件是指针对护理专业领域的教育课程，旨在提高护理人员的专业知识和技能，满足临床护理实践的需求。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护理课件具有针对性、实践性、系统性、动态性等特点，能够根据护理实践的需求进行个性化定制，注重实践操作和技能培训，同时不断更新和优化课程内容，以适应护理领域的发展变化。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179" r="2517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通过护理课件的学习，护理人员可以掌握最新的护理理论和技术，提高专业水平和护理质量。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提高护理人员专业水平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护理课件注重实践操作和技能培训，有助于护理人员提升临床实践能力，更好地应对复杂的临床情况。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提升临床实践能力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护理课件中的团队协作和沟通培训，有助于提高护理团队的协作能力和沟通能力，促进医护之间的合作。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促进团队协作和沟通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通过提高护理人员的专业水平和临床实践能力，能够更好地保障患者的安全和满意度。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保障患者安全和满意度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护理课件的重要性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早期的护理课件主要依赖于传统的面授教学方式，内容较为单一，缺乏系统性和实践性。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随着教育理念的变革，护理课件开始注重个性化定制，针对不同层次、不同需求的护理人员提供针对性的培训课程。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随着信息技术的发展，护理课件开始向信息化、网络化方向发展，出现了大量的在线课程和学习资源。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持续更新与优化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为了适应护理领域的发展变化，护理课件的内容和形式也在不断更新和优化，以提供更加全面、系统的培训服务。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护理课件的历史与发展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护理课件的类型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涵盖护理基础知识，为护理实践提供理论支持。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基础护理知识课件包括护理学的基本概念、原理和方法，以及护理实践中常用的基础理论和技术。这些课件旨在帮助护理人员掌握护理基础知识，为临床实践提供理论支持。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注重护理实践操作，提高护理人员技能水平。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临床护理技能课件重点介绍各种临床护理技能和操作，包括基础生命支持、急救护理、危重病人护理等。这些课件旨在提高护理人员的实践操作能力，确保病人得到及时、准确的护理。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关注护理管理理论，培养护理人员的管理和实践能力。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护理管理与实践课件涉及护理管理的理论和实践，包括护理质量改进、护理人力资源管理、病人安全管理等。这些课件旨在培养护理人员的管理和实践能力，提高护理服务的质量和效率。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针对护理教育和培训需求，提供多样化的培训内容和方式。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护理教育与培训课件根据护理人员不同的教育和培训需求，提供多样化的培训内容和方式，如在线课程、工作坊、模拟训练等。这些课件旨在提高护理人员的专业知识和技能水平，促进个人职业发展。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护理课件的设计与制作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https://d.book118.com/276231051221010034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2024-09-04T07:55:55.041</cp:lastPrinted>
  <dcterms:created xsi:type="dcterms:W3CDTF">2024-09-03T23:55:55Z</dcterms:created>
  <dcterms:modified xsi:type="dcterms:W3CDTF">2024-09-03T23:55:57Z</dcterms:modified>
</cp:coreProperties>
</file>