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8444B1-868B-4C0A-9957-48E303828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CB05E4-9491-4663-BE28-3CA9BABE0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018A83-D24C-48CB-8BC5-CB6515832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3F8CCF-F199-4994-BB2E-242E7FE6F0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518B55-E61D-466C-9F60-A8A5209E83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392C10-B1DE-483E-B30A-C642C01715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4A8178-B817-4CA1-B7D9-58A9671789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69D5E0-6E7E-4D60-9CA6-0A769AEF1C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E7FE9D-2D53-4ADB-A050-FD895CCC43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C0B758-5BB8-471F-9412-1D88D4058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5B86F7-168C-4EF6-A51E-099E3F6F2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23205405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预防村社区职务犯罪</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村社区职务犯罪概述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村社区职务犯罪的原因分析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村社区职务犯罪的预防措施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村社区职务犯罪典型案例分析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村社区职务犯罪概述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村社区职务犯罪是指村社区工作人员利用职务之便实施的违法犯罪行为。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涉及人员广泛、手段多样、隐蔽性强、危害严重。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19" r="24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贪污受贿</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挪用公款</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滥用职权</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徇私舞弊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村社区职务犯罪的类型</a:t>
              </a:r>
            </a:p>
          </p:txBody>
        </p:sp>
      </p:grpSp>
      <p:pic>
        <p:nvPicPr>
          <p:cNvPr id="28" name="Picture 28"/>
          <p:cNvPicPr>
            <a:picLocks noChangeAspect="1"/>
          </p:cNvPicPr>
          <p:nvPr/>
        </p:nvPicPr>
        <p:blipFill>
          <a:blip r:embed="rId2"/>
          <a:srcRect l="13708" r="1370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573" r="957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3601" r="360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55" r="1245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利用职务之便，非法占有公共财物或收受他人财物。</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擅自将公款用于个人或非法用途。</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违反职责规定，滥用职权或玩忽职守。</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为谋取私利，违反法律、法规、政策或公司规章制度。</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3917" r="1391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导致公共资源流失，影响公共设施建设和民生福祉。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损害公共利益</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破坏社会公平竞争环境，损害公民合法权益。</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破坏社会公平正义</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破坏基层组织形象，削弱村社区治理能力，影响社会稳定。</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影响村社区治理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败坏政府形象，降低政府公信力，影响政府执行力和决策力。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损害政府公信力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村社区职务犯罪的危害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村社区职务犯罪的原因分析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部分村社区干部对法律法规了解不足，缺乏对职务犯罪危害性的认识，容易在工作中出现违规行为。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部分村社区干部在面对利益诱惑时，道德观念薄弱，容易走上违法犯罪的道路。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道德观念缺失</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法律意识淡薄</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458" r="15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村社区监督机制不完善，对干部的监督力度不够，导致部分干部滥用职权、以权谋私。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监督机制不健全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村社区财务管理不规范，账目不清，容易滋生腐败现象。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财务管理混乱</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656" r="206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社会风气影响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社会上存在的拜金主义、享乐主义等不良风气，对部分村社区干部产生负面影响，使其价值观扭曲。</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文化教育落后</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部分村社区文化教育水平较低，居民法律意识淡薄，容易对违法犯罪行为视而不见，助长犯罪行为的发生。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村社区职务犯罪的预防措施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提高法律意识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开展法律宣传教育</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通过各种渠道和形式，向村社区居民普及法律知识，提高他们的法律意识和法治观念。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加强法律培训</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对村社区干部和工作人员进行法律培训，提高他们的法律素养和守法意识。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https://d.book118.com/276232054055010052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2024-09-18T15:43:52.426</cp:lastPrinted>
  <dcterms:created xsi:type="dcterms:W3CDTF">2024-09-18T07:43:52Z</dcterms:created>
  <dcterms:modified xsi:type="dcterms:W3CDTF">2024-09-18T07:43:54Z</dcterms:modified>
</cp:coreProperties>
</file>