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7345E-5EC0-4F4B-8F44-EAAEB9AFB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7915E-57C7-4E73-AAA1-E931B6EAA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32792-E74D-4440-BA12-F96AC844F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F5E7A-0E3A-45DD-B8A2-850BC37B9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24E28-4BC6-435C-ACEE-9A34358D5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208A3-83FD-485E-AD9F-ABA6269FE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2BBAA-A9CD-4103-8EB7-B600A2FE7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81477-39BC-4FE9-9DC8-C9852988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A24F1-A2B5-4590-9C4B-EAB25E908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66054-6508-4AF1-996D-2D7131609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F06B0-40F5-4C21-80AF-31F1F2C37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321341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内分泌系统疾病的常见病例分析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甲状腺疾病病例分析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垂体疾病病例分析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肾上腺疾病病例分析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探讨内分泌系统疾病的常见病例，提高临床医生的诊断和治疗水平。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分析内分泌系统疾病的发病原因、临床表现、诊断方法和治疗措施，为临床实践提供参考。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选择具有代表性的内分泌系统疾病病例，如糖尿病、甲状腺疾病、肾上腺疾病等。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数据来源包括医院病历记录、实验室检查结果、影像学资料等。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病例选择及数据来源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病例描述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患者，男性，45岁，因多饮、多尿、体重下降等症状到医院就诊。经检查，空腹血糖为12.0mmol/L，餐后2小时血糖为18.0mmol/L，糖化血红蛋白为9.0%。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根据患者的症状、体征及实验室检查结果，诊断为2型糖尿病。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病例描述与诊断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治疗方法及效果评估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患者接受口服降糖药物治疗，同时调整饮食结构和增加运动量。治疗3个月后，空腹血糖降至6.0mmol/L以下，餐后2小时血糖降至8.0mmol/L以下。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患者的血糖控制良好，症状得到明显改善。继续维持治疗方案，并定期复查血糖及相关指标。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为预防糖尿病并发症的发生，患者应保持血糖、血压、血脂等指标的稳定，定期进行眼底、肾功能等相关检查。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若患者出现并发症，如糖尿病肾病、视网膜病变等，应及时就医，接受专业治疗和管理。同时，加强患者教育，提高自我管理能力。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甲状腺疾病病例分析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女性，35岁，因颈部肿块、心悸、多汗就诊。查体：甲状腺弥漫性肿大，质地中等，无压痛，可闻及血管杂音，心率110次/分。实验室检查：血清T3、T4升高，TSH降低。诊断为Graves病。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男性，50岁，因乏力、怕冷、便秘就诊。查体：甲状腺弥漫性肿大，质地较硬，无压痛，无血管杂音，心率60次/分。实验室检查：血清T3、T4降低，TSH升高。诊断为桥本甲状腺炎并甲状腺功能减退症。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病例二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病例描述与诊断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Graves病治疗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选抗甲状腺药物（如甲巯咪唑、丙硫氧嘧啶）抑制甲状腺激素合成，同时可辅以β受体阻滞剂（如普萘洛尔）控制症状。对于药物治疗无效或复发者，可考虑放射性碘治疗或手术治疗。治疗后需定期监测甲状腺功能，及时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甲状腺功能减退症治疗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主要采用甲状腺激素替代治疗，常用药物为左甲状腺素钠片。治疗目标是使血清T3、T4和TSH水平恢复正常范围。治疗期间需定期监测甲状腺功能，以确保治疗效果和安全性。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https://d.book118.com/276232134121010050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2024-09-15T18:23:07.052</cp:lastPrinted>
  <dcterms:created xsi:type="dcterms:W3CDTF">2024-09-15T10:23:07Z</dcterms:created>
  <dcterms:modified xsi:type="dcterms:W3CDTF">2024-09-15T10:23:09Z</dcterms:modified>
</cp:coreProperties>
</file>