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B778E-05FE-4AE2-A1BD-35631D717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CCC2-403D-41AD-93F2-7EB0C2E0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6AE6-5225-486A-BC1B-3D43CD36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90888-6234-4E33-B67C-92BC7BE9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BC069-8879-4002-9E4D-4A56B182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10795-4841-4479-BAAC-FE608D76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745C6-F136-47EB-90D0-3F5E4B37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B545A-568D-4649-923F-79243950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08FB1-0982-43A7-9D2B-7501CD8E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88DA1-4740-4A71-B34A-55F51E16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9699E-DF2B-4C3C-A3B3-8D69B615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33034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护理查房课件讲课大赛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护理查房课件制作与展示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护理查房课件讲课大赛评价标准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88" b="1808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通过护理查房，对患者的病情状况、自身认知情况进行了解，找出护理中的不足之处，提出相应的改进措施，提高护理质量。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护理查房是护理实践中一种重要的教学活动，是提高护理人员专业知识和技能的重要手段。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917" b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护理查房需要医生和护士共同参与，通过查房可以加强医护之间的沟通与合作，促进医护关系的和谐发展。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通过护理查房，护理人员可以了解最新的护理理念和技术，掌握更多的专业知识和技能，提高护理水平。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通过护理查房，可以及时发现和解决患者护理中的问题，提高护理服务质量，增强患者满意度。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根据实际情况确定查房的时间和地点，提前通知相关人员。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收集患者的相关资料，包括病史、检查结果、治疗方案等。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由一名主管护师主持，其他护理人员参与，对患者进行全面的评估和检查，了解患者的病情状况和自身认知情况。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对查房过程中发现的问题进行讨论，提出改进措施，最后由主持护师进行总结。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姓名、年龄、性别、诊断、病情状况等。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生命体征、营养状况、皮肤情况等。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既往病史、家族史、用药史等。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患者实验室检查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血常规、生化检查、免疫检查等。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根据患者病情评估结果，制定个性化的护理计划。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执行医嘱，进行各项护理操作，如给药、输液、吸氧等。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及时记录患者病情变化、护理操作及效果评价。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向患者及家属提供疾病相关知识、注意事项及康复指导。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制定具体的评价标准，如体温、疼痛评分、生活质量量表等。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采用量表评价、观察法、访谈法等多种方法进行评价。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明确护理目标，如控制病情、减轻症状、提高生活质量等。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护理效果反馈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根据评价结果，及时调整护理计划，提高护理效果。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通过观察和评估，发现患者存在的护理问题。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分析问题产生的原因，如护理操作不当、沟通不畅等。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针对问题制定具体的改进措施，如加强培训、优化流程等。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对改进措施进行跟踪和评估，确保改进效果得到落实。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在查房过程中，护理人员需要全神贯注地倾听患者的陈述，理解患者的需求和关注点。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通过提问，护理人员可以引导患者更深入地描述病情，同时也能更好地理解患者的状况。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在患者描述完病情后，护理人员应及时给予反馈，让患者知道他们的意见已被听到和重视。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如适当的眼神接触、微笑、点头等，可以增强与患者的沟通效果。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在查房过程中，护理人员应仔细观察患者的病情变化，如面色、呼吸、体温等。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通过观察患者的行为和情绪，可以更好地理解患者的心理状态和需求。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注意观察患者的行为和情绪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如心电监护仪、呼吸机等，确保设备正常运行，及时发现并处理问题。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注意观察医疗设备的运行情况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如地面清洁、消毒工作等，确保患者生活在安全、卫生的环境中。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注意观察环境卫生和安全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记录的内容应准确无误，包括患者的病情、治疗情况、护理措施等。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在查房过程中或结束后，应及时记录相关信息，避免遗忘或遗漏。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分类记录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可以根据需要将记录分类整理，如按时间、按病情等，方便后续查阅和分析。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清晰记录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记录的内容应清晰易懂，方便其他医护人员查阅和理解。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https://d.book118.com/276233034205010044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2024-09-13T06:32:25.222</cp:lastPrinted>
  <dcterms:created xsi:type="dcterms:W3CDTF">2024-09-12T22:32:25Z</dcterms:created>
  <dcterms:modified xsi:type="dcterms:W3CDTF">2024-09-12T22:32:27Z</dcterms:modified>
</cp:coreProperties>
</file>