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9201F7-1F3C-4C0A-BE29-C63301803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B40E5B-90DB-47C1-9251-203B8989C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CF72D4-9F52-4B89-A00B-201C3B149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5494D8-0470-42E8-AE19-9FB1F0D10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FF8136-3568-432E-8645-F470252C2F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1DEF73-6C36-47FC-80DF-AC3FDE1175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717688-BF7F-469E-85A3-BF5CB82164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2DE10A-6897-4D4E-AAAC-45E361F86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4E1EAC-CE00-47B0-AF45-05DDCB7AA7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CF1BF-A45E-4590-A8BD-57ABB26D9F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47FF44-E9EF-46DD-B9D9-2EDB920DD9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23410203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《品德心理》ppt课件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品德心理的理论基础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品德心理的影响因素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品德心理的培养与教育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品德心理的评估与测量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品德心理的应用与实践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品德心理概述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品德心理的形成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是个体在社会化过程中，通过与周围环境和人的相互作用，逐渐形成和发展起来的。</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品德心理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是指个体在一定社会和历史条件下，通过社会实践和交往形成的心理特质和行为习惯，反映了个体的道德认知、情感、意志和行为等方面的特征。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品德心理的特点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具有相对稳定性、独特性和可塑性。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品德心理的定义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587" b="12587"/>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指个体对道德观念、道德规范和道德行为的认知和理解，包括道德判断和道德评价等方面。</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道德认知</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指个体在面对道德情境时所产生的情感体验，如敬畏、爱憎、同情等。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道德情感</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指个体在实现道德目标过程中所表现出来的决心和毅力。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道德意志</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指个体在道德认知、情感和意志的支配下所表现出来的行为习惯和行为方式。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道德行为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品德心理的结构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家庭是个人品德心理形成的重要场所，父母的言传身教、家庭氛围等对个人品德心理的发展具有重要影响。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家庭环境的影响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学校通过德育课程、校园文化等途径，培养学生的品德心理，使其形成正确的世界观、人生观和价值观。</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学校教育的作用</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社会环境对个人品德心理的形成和发展具有潜移默化的影响，包括文化传统、社会风气等。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社会环境的塑造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个人通过自我反思、自我教育等方式，不断提高自身的品德心理水平，实现自我完善和发展。</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个人自我修养的完善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品德心理的形成与发展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品德心理的理论基础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认知失调理论是品德心理的重要理论之一，它认为个体在面对矛盾或冲突的认知时会产生不舒适感，从而产生改变认知或行为的动机。</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认知失调理论认为，当个体的信仰、态度或行为之间出现不协调时，会产生一种不舒适感，这种不舒适感会促使个体采取行动来减少不协调，以达到认知平衡的状态。例如，一个人意识到吸烟有害健康，但仍然选择吸烟，这就会产生认知失调。为了缓解这种不舒适感，个体可能会采取戒烟或减少吸烟的行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认知失调理论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社会学习理论</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社会学习理论强调个体在社会环境中通过观察和模仿他人行为来学习品德和道德行为。</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学习理论认为，个体通过观察和模仿他人的行为来学习品德和道德行为。这种学习过程可以通过直接经验和间接经验两种方式进行。例如，一个孩子通过观察父母的行为学会了诚实和尊重他人；或者通过观察老师的行为学会了遵守规则和尊重权威。社会学习理论强调了社会环境对个体品德发展的重要性。</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人格特质理论认为个体品德发展受到其人格特质的制约和影响。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格特质理论认为，个体在成长过程中会形成独特的人格特质，这些特质会影响个体的道德观念和行为表现。例如，一个具有责任感和诚实特质的人更可能表现出高度的道德行为。人格特质理论强调了个性因素在品德发展中的作用，并为品德教育提供了个性化培养的思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人格特质理论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道德认知发展理论认为个体的道德认知水平随着年龄和社会经验的增长而发展。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道德认知发展理论认为，个体的道德认知水平会随着年龄的增长和社会经验的积累而发展。该理论提出了道德认知发展的几个阶段，每个阶段都有不同的道德观念和行为特征。例如，在前习俗水平阶段，个体的道德观念以避免惩罚和满足个人需求为主；而在习俗水平阶段，个体开始认同并遵守社会规范和价值观。道德认知发展理论强调了社会环境和教育在促进个体道德认知发展中的重要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道德认知发展理论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品德心理的影响因素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167" r="131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家庭氛围对孩子的品德心理发展有着深远的影响。一个充满爱、尊重和支持的家庭环境有助于培养孩子积极、健康的品德心理。相反，冷漠、忽视或暴力的家庭环境可能导致孩子形成消极的品德心理。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家庭氛围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父母的教养方式直接影响孩子的品德心理发展。权威和民主的教养方式更可能培养出有责任感、尊重他人、积极进取的孩子。而放任或专制的教养方式可能导致孩子形成自私、依赖或反叛的品德心理。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父母教养方式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教师影响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教师的言行举止对学生品德心理的发展具有重要影响。一个具有高尚师德、尊重学生、公正公平的教师有助于培养学生的积极品德心理。相反，不负责任或偏袒的教师可能对学生的品德心理发展产生负面影响。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学校氛围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学校氛围对孩子的品德心理发展也有一定影响。一个积极向上、团结友爱的学校氛围更可能培养出乐观、友善、合作的学生。而欺凌、攀比等不良风气可能导致学生形成消极的品德心理。</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风气对孩子的品德心理发展产生潜移默化的影响。一个崇尚诚信、尊重法律、倡导公平的社会环境更可能培养出正直、有责任感的孩子。而拜金主义、享乐主义等不良风气可能导致孩子形成自私、浮躁的品德心理。</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媒体影响</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媒体，特别是互联网和社交媒体，对孩子的品德心理发展产生重要影响。媒体传播的信息内容直接影响孩子的价值观和行为模式。因此，媒体有责任传播积极、健康的价值观，避免传播消极、有害的信息，以促进孩子品德心理的健康发展。</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社会风气</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https://d.book118.com/276234102033010045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2024-09-13T21:10:04.043</cp:lastPrinted>
  <dcterms:created xsi:type="dcterms:W3CDTF">2024-09-13T13:10:04Z</dcterms:created>
  <dcterms:modified xsi:type="dcterms:W3CDTF">2024-09-13T13:10:06Z</dcterms:modified>
</cp:coreProperties>
</file>