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C4F5E-5934-4284-A4D8-1D818360B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10CE7-1C22-4F9D-B797-7179925D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39B8B-C219-4670-8493-071A81EF9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5147D-9076-4B52-A980-8E4F63CD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7269A-C2E8-447B-893C-3F0FBA0A6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7734C4-3103-435D-9BC9-ED111263A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97759-EDF5-4596-B09D-9280120B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47F3D-695B-474D-A443-B0BBF1631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B7B42-B83F-4262-B72A-F8D516066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0464A-8A4B-4326-ABB2-04BEE4301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70FAC-F99F-40C4-9D1C-9742DB397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410040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雨灾雪灾应急预案培训的资源和支持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培训方法和时间安排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培训效果评估和反馈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培训后续支持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培训目标和内容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通过培训，使参与者了解雨雪灾害的应对措施，提高其在灾害发生时的快速反应和正确应对能力。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加强参与者在雨雪灾害中的安全防范意识，提高自我保护能力，减少灾害造成的人员伤亡和财产损失。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培训将强调团队协作和沟通，提高参与者在应对灾害时的协同作战能力，确保有效应对灾害。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提升协同应对能力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雨雪灾害的基本知识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介绍雨雪灾害的形成、发展、影响和应对等方面的基本知识。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针对雨雪灾害可能引发的各种紧急情况，介绍相应的应急处置措施和操作方法。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应急预案的制定与实施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讲解如何制定针对雨雪灾害的应急预案，包括应急组织、资源调配、救援流程等方面的内容。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灾后恢复与重建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介绍灾后恢复和重建的流程、措施以及需要注意的事项，帮助参与者了解灾后重建的重要性。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特别是应急管理部门、气象部门、消防部门等与灾害应对密切相关的政府部门。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政府部门工作人员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社会组织和志愿者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企业需要确保员工的安全，因此培训将针对企业的安全管理人员展开。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参与灾害救援的社会组织和志愿者需要了解如何正确、有效地参与救援工作。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具备灾害应急救援和预案管理专业知识和实践经验的培训师，能够为受训者提供专业的指导和建议。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负责培训的组织、协调和管理工作，确保培训的顺利进行。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培训管理人员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为培训提供必要的协助和支持，如协助培训师进行演示、维护现场秩序等。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培训志愿者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培训场地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具备良好设施和安全条件的场地，能够满足培训的需求。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包括投影仪、音响设备、教具等必要的培训设备。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培训资料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包括教材、手册、案例分析等必要的培训资料。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用于购买必要的培训设备和资料等物资的费用。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培训经费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用于支付培训师费用、场地租赁费用、设备购置和维护费用等。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建立完善的资金管理制度，确保资金的合理使用和有效管理。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财力资源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培训支持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培训PPT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制作精美的PPT，配合文字、图片和视频，使培训内容更加生动形象。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学习手册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提供学习手册，方便学员随时查阅和学习。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编写关于雨雪灾害应急处理的教材，包括灾害成因、预防措施、应急响应流程、自救互救方法等内容。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选择适合的室内场地进行培训，确保场地安全、舒适、通风良好。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室内场地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如果需要模拟应急救援场景，可以选择适合的室外场地进行培训。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室外场地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利用网络平台进行远程培训，方便学员随时随地参与学习。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培训场地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https://d.book118.com/276241004022010034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2024-09-03T03:13:19.877</cp:lastPrinted>
  <dcterms:created xsi:type="dcterms:W3CDTF">2024-09-02T19:13:19Z</dcterms:created>
  <dcterms:modified xsi:type="dcterms:W3CDTF">2024-09-02T19:13:21Z</dcterms:modified>
</cp:coreProperties>
</file>