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DDF33-7793-4FAB-9E50-E92CEA376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052EF-6ADA-48C2-BEA6-4E2B43318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81AE3-4D7B-4FC5-BD9B-C1FB39472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09C0DC-3AFA-43E0-90AC-2E61DCED3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AB79C2-5275-4554-820B-F7B82C1A7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EBD179-B43C-4392-BECD-C95936883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B63A08-7728-46F9-892D-5B6358791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DA1BC-6974-4C0B-A6A0-337A07562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AE5993-0916-4E4C-AC7E-ED634AAC1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757B64-A089-4487-A395-958A9A067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BBD3ED-878E-4D30-9C67-3857639A1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24120412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0764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一例消化道出血合并特殊肠道</a:t>
            </a:r>
          </a:p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感染的个案护理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3905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特殊肠道感染护理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合并症处理与观察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护理效果评价与总结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病例介绍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37" r="15337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9" r="18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姓名：李某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年龄：45岁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职业：工人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61" r="290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患者因“黑便、呕血”就诊，自述有胃溃疡病史，近期无特殊用药史。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经胃镜检查，诊断为“胃溃疡并出血”，同时合并特殊肠道感染。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诊断结果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病史及诊断结果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患者入院后给予止血、抑酸、保护胃黏膜等对症治疗，同时应用敏感抗生素控制肠道感染。治疗期间密切观察患者病情变化，及时调整治疗方案。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经过一周的治疗，患者消化道出血症状得到控制，肠道感染也得到了有效治疗。患者一般情况良好，无并发症发生。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治疗过程及效果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治疗效果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治疗过程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消化道出血护理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消化道出血可能由溃疡、炎症、血管病变、肿瘤等多种因素引起，需通过病史、症状、体征及实验室检查综合分析确定具体原因。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积极治疗原发病，避免诱发因素如过度劳累、情绪波动、饮食不当等；对高危人群进行定期筛查和干预，降低出血风险。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出血原因分析及预防措施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药物选择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根据出血原因和严重程度，选择合适的止血药物，如血管收缩剂、凝血酶等。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药物观察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密切观察患者用药后的反应，包括止血效果、不良反应等，及时调整治疗方案。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止血药物使用与观察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出血期间应禁食或进流食，避免刺激性食物和饮品；恢复期逐渐过渡到正常饮食，以易消化、富含营养的食物为主。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根据患者营养状况和需求，制定合理的营养支持方案，包括肠内营养和肠外营养，以维持患者良好的营养状态。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饮食调整与营养支持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心理护理与情绪稳定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消化道出血患者常因病情反复、治疗周期长而产生焦虑、恐惧等不良情绪，需加强心理护理，提供情感支持和安慰。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情绪稳定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指导患者采取深呼吸、冥想等放松技巧缓解紧张情绪；鼓励患者与家人、朋友交流，分享感受和需要，减轻心理压力。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特殊肠道感染护理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感染类型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根据临床表现、实验室检查和影像学检查，确定患者为特殊肠道感染，如细菌性痢疾、阿米巴肠病等。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包括患者的症状（如腹泻、腹痛、发热等）、体征（如腹部压痛、反跳痛等）以及实验室检查结果（如粪便常规、血常规、血培养等）。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感染类型识别及诊断依据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根据感染类型、病原菌种类和患者情况，选择合适的抗生素进行治疗，如喹诺酮类、头孢类等。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疗程和剂量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958" b="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根据病情严重程度和患者情况，选择合适的用药方式，如口服、静脉注射等。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根据病原菌种类、感染部位和严重程度，制定合理的疗程和剂量，确保治疗效果和减少副作用。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抗感染治疗策略选择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https://d.book118.com/276241204125010050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2024-09-15T20:28:25.209</cp:lastPrinted>
  <dcterms:created xsi:type="dcterms:W3CDTF">2024-09-15T12:28:25Z</dcterms:created>
  <dcterms:modified xsi:type="dcterms:W3CDTF">2024-09-15T12:28:27Z</dcterms:modified>
</cp:coreProperties>
</file>