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F66CEC-72CA-4D41-8067-C607D3BA2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8BCFCC-1223-40A7-A90C-075A341C0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EA2607-1A3B-4C0E-9DAA-15A8576C5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A63DAD-426C-4FCD-85FE-B5679CE82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6B1263-24CA-4C40-8D5B-D6F643464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391CEC-512E-4F96-98AE-A7A94E598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A5BD98-8DBA-4ED2-B9D5-7C0BB1723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7471A4-A35E-4948-BB09-6D51D0DA9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8F9F1E-0C3B-41EE-8D22-477F63C41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B729B4-D990-446E-A640-538B56A43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0EC965-5E45-43D8-8F37-7CCB881C7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00014005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公共部门工作分析与职位评价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公共部门工作分析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职位评价概述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公共部门职位评价的实施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公共部门工作分析与职位评价的挑战与对策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通过对公共部门工作进行分析和职位评价，可以优化工作流程和职位设置，提高工作效率和效益。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提高公共部门效率和效益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工作分析和职位评价是人力资源管理的基础，可以为人员招聘、培训、绩效管理等提供依据。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促进公共部门人力资源管理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工作分析和职位评价可以发现公共部门存在的问题和不足，为改革和发展提供方向和建议。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推动公共部门改革和发展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464" b="46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相关分析和建议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基于工作分析和职位评价结果，对公共部门存在的问题进行分析，提出改进和优化建议。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工作分析结果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包括工作流程图、工作描述、工作规范等。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职位评价结果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包括职位等级、职位薪酬、职位晋升路径等。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公共部门工作分析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工作分析的概念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分析是对组织中某个特定职务的设置目的、任务或职责、权力和隶属关系、工作条件和环境、任职资格等相关信息进行收集与分析，并对该职务的工作做出明确的规定，且确定完成该工作所需的行为、条件、人员的过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工作分析的作用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工作分析是人力资源管理工作的基础，其分析质量对其他人力资源管理模块具有举足轻重的影响。工作分析在人力资源管理中的位置。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工作分析的概念和作用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工作分析的方法主要有资料分析法、问卷调查法、访谈法、观察法、工作日志法、关键事件法等。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工作分析一般可以分为准备阶段、调查阶段、分析阶段和完成阶段四个阶段。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工作分析的方法和步骤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工作分析的步骤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工作分析的方法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工作分析在公共部门的应用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位分类：职位分类是工作分析在公共部门中的一项重要应用。通过对职位进行详细的工作分析，可以确定职位的职责、任务、工作环境等要素，进而对职位进行分类和归级，为公共部门的人力资源管理提供基础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招聘与选拔：工作分析可以为公共部门的招聘与选拔提供科学的依据。通过对职位的工作分析，可以明确招聘人员所需具备的知识、技能和能力等要求，从而提高招聘的针对性和选拔的准确性。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培训与开发：工作分析可以为公共部门的培训与开发提供指导。通过对职位的工作分析，可以确定员工在工作中需要掌握的知识和技能，进而制定针对性的培训计划和开发方案，提高员工的综合素质和工作能力。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绩效管理：工作分析可以为公共部门的绩效管理提供基础。通过对职位的工作分析，可以明确员工的工作职责和任务，进而制定合理的绩效指标和评价标准，对员工的工作表现进行客观、公正的评价。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职位评价概述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职位评价的定义和意义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职位评价是一种系统的方法，用于确定职位在组织内的相对价值，以便为薪酬、晋升和其他人力资源管理决策提供依据。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职位评价有助于确保组织内部的公平性和一致性，提高员工满意度和绩效，以及优化人力资源管理流程。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职位评价应遵循公正、客观、一致和可比较的原则，确保评价结果的有效性和可信度。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常见的职位评价方法包括排序法、分类法、因素比较法和点数法等。这些方法各有优缺点，应根据组织需求和职位特点选择合适的方法。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职位评价的原则和方法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通过职位评价，公共部门可以更加合理地配置人力资源，提高资源利用效率。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为薪酬和晋升决策提供依据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职位评价结果为公共部门制定薪酬和晋升政策提供了重要依据，有助于确保政策的公正性和有效性。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提升员工满意度和绩效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合理的职位评价可以激发员工的积极性和工作动力，提高员工满意度和绩效水平。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确保公平性和透明度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公共部门需要确保职位评价过程的公平性和透明度，以维护公众信任和政府形象。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职位评价在公共部门的重要性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https://d.book118.com/277000140051006040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2024-09-12T16:05:45.733</cp:lastPrinted>
  <dcterms:created xsi:type="dcterms:W3CDTF">2024-09-12T08:05:45Z</dcterms:created>
  <dcterms:modified xsi:type="dcterms:W3CDTF">2024-09-12T08:05:47Z</dcterms:modified>
</cp:coreProperties>
</file>