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01F8E-4EDD-4D93-98E3-2774997F4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63823-19DF-4AF9-BC79-E19C78954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E5C42-E374-4422-9E2F-2143D2232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7A817-E89B-408C-8705-A1AF92216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24D435-0C7E-4F9A-B978-17363E5EF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9220F8-CF7F-4C0D-B234-FF718C887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5252B5-2685-4FDF-90B1-912B41DB3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80C76F-72B1-4C0F-B367-E1884EAF1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3C08B-74B5-4378-A8DB-681D7B526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4F312-1F79-452B-AA5A-D9AE33CB3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14983-34FA-41D9-A485-1201E0645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0103016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网络安全行业的基本知识培训课件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常见网络攻击手段及防范策略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网络安全法律法规与伦理道德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网络安全技术应用实践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网络安全概述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网络安全是指保护网络系统免受未经授权的访问、使用、篡改、破坏或泄露的能力及措施。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网络安全对于保障个人隐私、企业机密、国家安全以及社会稳定具有重要意义。随着互联网的普及和数字化进程的加速，网络安全问题愈发凸显。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网络安全行业经历了从最初的单机防病毒到网络防火墙，再到现在的云安全、大数据安全等阶段。技术不断创新，防护手段也日益丰富。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当前，网络安全威胁日益复杂多变，黑客攻击、恶意软件、钓鱼网站等层出不穷。同时，随着物联网、人工智能等新技术的发展，网络安全面临新的挑战。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未来网络安全行业将朝着智能化、自动化、协同化的方向发展。人工智能、区块链等新技术将在网络安全领域发挥越来越重要的作用。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未来网络安全行业将面临更加复杂多变的威胁环境，需要不断提高技术水平和防护能力。同时，随着数字化转型的深入推进，网络安全与业务发展的融合将更加紧密，对网络安全人才的需求也将更加迫切。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网络安全基础知识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980" r="698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计算机系统安全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计算机系统漏洞与攻击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了解常见的计算机系统漏洞类型，如操作系统漏洞、应用软件漏洞等，以及针对这些漏洞的攻击方式，如恶意软件、病毒、蠕虫等。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系统安全防护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学习如何设置和管理操作系统安全策略，如防火墙、入侵检测系统（IDS）、安全补丁等，以保护计算机系统免受攻击。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安全审计与监控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了解如何对计算机系统进行安全审计和监控，以便及时发现并应对潜在的安全威胁。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网络通信协议与安全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熟悉常见的网络通信协议，如TCP/IP、HTTP、HTTPS等，以及它们的安全特性和潜在风险。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网络攻击与防御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了解常见的网络攻击方式，如拒绝服务攻击（DoS）、中间人攻击（MitM）等，以及相应的防御措施，如入侵防御系统（IPS）、网络隔离等。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网络安全策略与配置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学习如何制定和实施网络安全策略，包括访问控制列表（ACL）、虚拟专用网络（VPN）配置等，以确保网络通信的安全性。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网络通信安全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密码学基础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了解密码学的基本概念、原理和发展历程，包括对称加密、非对称加密、哈希函数等。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数据加密技术应用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熟悉数据加密技术在各个领域的应用，如SSL/TLS协议、数字签名、文件加密等。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密钥管理与安全存储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学习如何安全地管理和存储密钥，以防止密钥泄露和滥用。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数据加密与解密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身份管理与单点登录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学习如何实现身份管理和单点登录（SSO），以便在多个应用系统中实现统一的身份认证和访问控制。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身份认证技术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了解常见的身份认证技术，如用户名/密码认证、动态口令认证、生物特征认证等。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熟悉访问控制的基本原则和策略，如基于角色的访问控制（RBAC）、基于属性的访问控制（ABAC）等。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身份认证与访问控制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常见网络攻击手段及防范策略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了解恶意软件和病毒的定义、分类及传播途径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3292" r="13292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学习如何预防恶意软件和病毒的感染，如不随意下载未知来源的软件、定期更新操作系统和软件补丁等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掌握恶意软件和病毒的识别方法，如使用杀毒软件、安全软件等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熟悉恶意软件和病毒的处理流程，如隔离、清除和恢复系统等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恶意软件与病毒防范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996" r="1199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295" r="15295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了解钓鱼网站的定义、特点和危害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学习如何识别钓鱼网站，如观察网址、检查网站安全证书、注意网站内容等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掌握应对钓鱼网站的方法，如不轻易泄露个人信息、使用强密码、定期更换密码等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熟悉如何报告和处理钓鱼网站，如向相关部门举报、提醒他人注意等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钓鱼网站识别与应对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了解DDoS攻击的原理、分类和特点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掌握应对DDoS攻击的策略，如分散流量、使用云服务提供商的DDoS防御服务等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拒绝服务攻击（DDoS）应对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学习如何识别和防御DDoS攻击，如监控网络流量、配置防火墙和路由器等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熟悉DDoS攻击的法律法规和道德规范，如遵守网络安全法律法规、不参与恶意攻击等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https://d.book118.com/277001030162006042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2024-09-16T10:50:13.297</cp:lastPrinted>
  <dcterms:created xsi:type="dcterms:W3CDTF">2024-09-16T02:50:13Z</dcterms:created>
  <dcterms:modified xsi:type="dcterms:W3CDTF">2024-09-16T02:50:15Z</dcterms:modified>
</cp:coreProperties>
</file>