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0F2FE9-F818-4AF8-979D-CF9E6A220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55D35C-E2D0-4D35-AF35-555AF58E9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9E1545-6630-417C-AFE1-CEFDA59BC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98E966-CE18-4CAC-919F-C99F6EE59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3DE07C-F6A1-481F-8C8A-F4DBF5C31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96C021-ED5F-4B73-86B3-459C88F05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34FAAB-D513-4C44-A468-87690E74D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2A7F96-D160-43A8-A01D-EBBDF6002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E33A17-8C0D-44F8-A1F3-C58A650EC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8C1C6-AF21-4000-A7C0-02E3CE0F4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9C7954-5569-4B84-AE2D-0DFCCBFB6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00112102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战略思维与品牌战略的关联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战略思维概述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品牌战略概述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战略思维与品牌战略的关联分析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基于战略思维的品牌战略制定与实施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案例分析：成功企业的战略思维与品牌战略实践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036" r="2403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阐明战略思维在品牌战略制定中的重要性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战略思维是企业制定品牌战略的基础，它能够帮助企业在复杂多变的市场环境中把握方向，明确目标，制定有效的品牌战略。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分析战略思维与品牌战略的内在联系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战略思维与品牌战略之间存在密切的联系。战略思维为品牌战略的制定提供宏观的视角和全局的观念，而品牌战略则是战略思维在市场营销领域的具体应用。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战略思维的概念、特点及其在企业经营中的应用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介绍战略思维的基本概念、特点以及在企业经营中的应用，包括战略规划、市场竞争分析、资源配置等方面。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49" r="12549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品牌战略的内涵、作用及其与战略思维的关联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阐述品牌战略的内涵、作用以及其与战略思维的关联。品牌战略是企业为实现品牌发展目标而制定的长期规划和行动方案，而战略思维则为品牌战略的制定提供指导和支持。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战略思维在品牌战略制定中的应用实例分析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通过具体案例，分析战略思维在品牌战略制定中的应用，包括市场定位、品牌传播、产品创新等方面。这些案例将展示战略思维如何帮助企业制定成功的品牌战略。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战略思维概述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宏观视角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战略思维是一种从宏观角度出发，全面、深入地分析和解决问题的思考方式。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长远规划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它强调对未来发展进行长远规划，明确目标，制定实施策略，以应对不断变化的市场环境。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战略思维还涉及对企业内外资源的有效整合，以优化资源配置，提升整体竞争力。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战略思维的定义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前瞻性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战略思维要求具备前瞻性和预见性，能够洞察未来趋势，提前布局。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全局性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它要求从全局出发，综合考虑各种因素，避免片面和局部的观点。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战略思维强调创新思维和创新能力，勇于突破传统思维模式，寻求新的解决方案。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战略思维的特点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623" r="1362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提升决策质量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通过运用战略思维，企业可以更加科学、准确地制定决策，降低风险。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增强竞争优势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具备战略思维的企业能够更好地把握市场机遇，提升品牌影响力和市场竞争力。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推动持续发展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战略思维有助于企业制定长远发展规划，实现可持续发展。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战略思维的重要性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品牌战略概述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独特性塑造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品牌战略强调塑造品牌的独特形象和个性，以区别于竞争对手，形成独特的品牌价值和市场地位。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整体性协同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品牌战略要求企业内部各个部门之间协同合作，确保品牌传播的一致性和有效性。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长期性规划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品牌战略是企业为实现长期发展目标而进行的全面规划，涉及品牌定位、品牌传播、品牌扩展等多个方面。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品牌战略的定义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明确品牌在市场中的定位，包括目标消费者、品牌核心价值、品牌个性等。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通过广告、公关、促销等手段，将品牌形象和品牌价值传达给目标消费者。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品牌扩展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利用品牌资产，通过产品线延伸、新市场开发等方式，实现品牌价值的最大化。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品牌战略的核心要素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通过品牌战略的实施，提高品牌在目标市场中的知名度和美誉度。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塑造独特的品牌形象和个性，形成品牌差异化优势，提高品牌的市场竞争力。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增强品牌竞争力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品牌战略作为企业长期发展规划的重要组成部分，能够为企业未来的发展提供方向和支持。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促进企业长期发展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品牌战略的重要性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战略思维与品牌战略的关联分析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https://d.book118.com/277001121020006035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2024-09-09T09:24:27.752</cp:lastPrinted>
  <dcterms:created xsi:type="dcterms:W3CDTF">2024-09-09T01:24:27Z</dcterms:created>
  <dcterms:modified xsi:type="dcterms:W3CDTF">2024-09-09T01:24:30Z</dcterms:modified>
</cp:coreProperties>
</file>